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706" r:id="rId2"/>
  </p:sldMasterIdLst>
  <p:notesMasterIdLst>
    <p:notesMasterId r:id="rId17"/>
  </p:notesMasterIdLst>
  <p:sldIdLst>
    <p:sldId id="293" r:id="rId3"/>
    <p:sldId id="338" r:id="rId4"/>
    <p:sldId id="295" r:id="rId5"/>
    <p:sldId id="297" r:id="rId6"/>
    <p:sldId id="298" r:id="rId7"/>
    <p:sldId id="264" r:id="rId8"/>
    <p:sldId id="302" r:id="rId9"/>
    <p:sldId id="299" r:id="rId10"/>
    <p:sldId id="267" r:id="rId11"/>
    <p:sldId id="315" r:id="rId12"/>
    <p:sldId id="4561" r:id="rId13"/>
    <p:sldId id="4566" r:id="rId14"/>
    <p:sldId id="4564" r:id="rId15"/>
    <p:sldId id="316"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A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C3976D-5F7D-43A4-AE2A-965989BD9577}" v="4" dt="2019-12-03T00:45:02.31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25" autoAdjust="0"/>
    <p:restoredTop sz="93774" autoAdjust="0"/>
  </p:normalViewPr>
  <p:slideViewPr>
    <p:cSldViewPr snapToGrid="0">
      <p:cViewPr varScale="1">
        <p:scale>
          <a:sx n="109" d="100"/>
          <a:sy n="109" d="100"/>
        </p:scale>
        <p:origin x="14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AB55352D-E560-4E08-9BBE-46CFEF496938}"/>
    <pc:docChg chg="undo custSel modSld sldOrd">
      <pc:chgData name="前川 亮" userId="d7d429a203bb0ce1" providerId="LiveId" clId="{AB55352D-E560-4E08-9BBE-46CFEF496938}" dt="2019-11-26T01:23:11.088" v="82" actId="1037"/>
      <pc:docMkLst>
        <pc:docMk/>
      </pc:docMkLst>
      <pc:sldChg chg="ord">
        <pc:chgData name="前川 亮" userId="d7d429a203bb0ce1" providerId="LiveId" clId="{AB55352D-E560-4E08-9BBE-46CFEF496938}" dt="2019-11-26T01:08:11.727" v="28"/>
        <pc:sldMkLst>
          <pc:docMk/>
          <pc:sldMk cId="1692632164" sldId="267"/>
        </pc:sldMkLst>
      </pc:sldChg>
      <pc:sldChg chg="modSp">
        <pc:chgData name="前川 亮" userId="d7d429a203bb0ce1" providerId="LiveId" clId="{AB55352D-E560-4E08-9BBE-46CFEF496938}" dt="2019-11-26T00:37:36.737" v="27" actId="1035"/>
        <pc:sldMkLst>
          <pc:docMk/>
          <pc:sldMk cId="2044668595" sldId="293"/>
        </pc:sldMkLst>
        <pc:spChg chg="mod">
          <ac:chgData name="前川 亮" userId="d7d429a203bb0ce1" providerId="LiveId" clId="{AB55352D-E560-4E08-9BBE-46CFEF496938}" dt="2019-11-26T00:37:36.737" v="27" actId="1035"/>
          <ac:spMkLst>
            <pc:docMk/>
            <pc:sldMk cId="2044668595" sldId="293"/>
            <ac:spMk id="4" creationId="{9F5DBD7D-22A5-4B9D-BB50-13874554A856}"/>
          </ac:spMkLst>
        </pc:spChg>
      </pc:sldChg>
      <pc:sldChg chg="modSp">
        <pc:chgData name="前川 亮" userId="d7d429a203bb0ce1" providerId="LiveId" clId="{AB55352D-E560-4E08-9BBE-46CFEF496938}" dt="2019-11-26T01:23:11.088" v="82" actId="1037"/>
        <pc:sldMkLst>
          <pc:docMk/>
          <pc:sldMk cId="1876912560" sldId="314"/>
        </pc:sldMkLst>
        <pc:spChg chg="mod">
          <ac:chgData name="前川 亮" userId="d7d429a203bb0ce1" providerId="LiveId" clId="{AB55352D-E560-4E08-9BBE-46CFEF496938}" dt="2019-11-26T01:23:11.088" v="82" actId="1037"/>
          <ac:spMkLst>
            <pc:docMk/>
            <pc:sldMk cId="1876912560" sldId="314"/>
            <ac:spMk id="55" creationId="{21237EC9-10C1-4352-822A-6ABBE0EB2937}"/>
          </ac:spMkLst>
        </pc:spChg>
        <pc:spChg chg="mod">
          <ac:chgData name="前川 亮" userId="d7d429a203bb0ce1" providerId="LiveId" clId="{AB55352D-E560-4E08-9BBE-46CFEF496938}" dt="2019-11-26T01:22:58.870" v="69" actId="1037"/>
          <ac:spMkLst>
            <pc:docMk/>
            <pc:sldMk cId="1876912560" sldId="314"/>
            <ac:spMk id="56" creationId="{1F7621CD-9A0E-4AD9-9137-144F68FA1FB9}"/>
          </ac:spMkLst>
        </pc:spChg>
        <pc:spChg chg="mod">
          <ac:chgData name="前川 亮" userId="d7d429a203bb0ce1" providerId="LiveId" clId="{AB55352D-E560-4E08-9BBE-46CFEF496938}" dt="2019-11-26T01:22:58.870" v="69" actId="1037"/>
          <ac:spMkLst>
            <pc:docMk/>
            <pc:sldMk cId="1876912560" sldId="314"/>
            <ac:spMk id="57" creationId="{A84BEC54-4DA6-40A7-9CBE-D2D9ACB47B89}"/>
          </ac:spMkLst>
        </pc:spChg>
      </pc:sldChg>
    </pc:docChg>
  </pc:docChgLst>
  <pc:docChgLst>
    <pc:chgData name="前川 亮" userId="d7d429a203bb0ce1" providerId="LiveId" clId="{3EF55974-E401-4CBA-9347-B359129C5E74}"/>
    <pc:docChg chg="custSel modSld">
      <pc:chgData name="前川 亮" userId="d7d429a203bb0ce1" providerId="LiveId" clId="{3EF55974-E401-4CBA-9347-B359129C5E74}" dt="2019-10-29T05:03:11.415" v="0" actId="478"/>
      <pc:docMkLst>
        <pc:docMk/>
      </pc:docMkLst>
      <pc:sldChg chg="delSp">
        <pc:chgData name="前川 亮" userId="d7d429a203bb0ce1" providerId="LiveId" clId="{3EF55974-E401-4CBA-9347-B359129C5E74}" dt="2019-10-29T05:03:11.415" v="0" actId="478"/>
        <pc:sldMkLst>
          <pc:docMk/>
          <pc:sldMk cId="4252469374" sldId="280"/>
        </pc:sldMkLst>
        <pc:spChg chg="del">
          <ac:chgData name="前川 亮" userId="d7d429a203bb0ce1" providerId="LiveId" clId="{3EF55974-E401-4CBA-9347-B359129C5E74}" dt="2019-10-29T05:03:11.415" v="0" actId="478"/>
          <ac:spMkLst>
            <pc:docMk/>
            <pc:sldMk cId="4252469374" sldId="280"/>
            <ac:spMk id="5" creationId="{AA2214DB-63C8-47D7-9762-F6325A3A8348}"/>
          </ac:spMkLst>
        </pc:spChg>
      </pc:sldChg>
    </pc:docChg>
  </pc:docChgLst>
  <pc:docChgLst>
    <pc:chgData name="前川 亮" userId="d7d429a203bb0ce1" providerId="LiveId" clId="{F0C3976D-5F7D-43A4-AE2A-965989BD9577}"/>
    <pc:docChg chg="custSel modSld">
      <pc:chgData name="前川 亮" userId="d7d429a203bb0ce1" providerId="LiveId" clId="{F0C3976D-5F7D-43A4-AE2A-965989BD9577}" dt="2019-12-03T01:34:14.734" v="75" actId="1036"/>
      <pc:docMkLst>
        <pc:docMk/>
      </pc:docMkLst>
      <pc:sldChg chg="modSp">
        <pc:chgData name="前川 亮" userId="d7d429a203bb0ce1" providerId="LiveId" clId="{F0C3976D-5F7D-43A4-AE2A-965989BD9577}" dt="2019-12-03T00:48:01.317" v="28" actId="20577"/>
        <pc:sldMkLst>
          <pc:docMk/>
          <pc:sldMk cId="2044668595" sldId="293"/>
        </pc:sldMkLst>
        <pc:spChg chg="mod">
          <ac:chgData name="前川 亮" userId="d7d429a203bb0ce1" providerId="LiveId" clId="{F0C3976D-5F7D-43A4-AE2A-965989BD9577}" dt="2019-12-02T00:49:38.619" v="14"/>
          <ac:spMkLst>
            <pc:docMk/>
            <pc:sldMk cId="2044668595" sldId="293"/>
            <ac:spMk id="2" creationId="{B8937921-ED32-46C6-8846-D5FAA2969A81}"/>
          </ac:spMkLst>
        </pc:spChg>
        <pc:spChg chg="mod">
          <ac:chgData name="前川 亮" userId="d7d429a203bb0ce1" providerId="LiveId" clId="{F0C3976D-5F7D-43A4-AE2A-965989BD9577}" dt="2019-12-03T00:48:01.317" v="28" actId="20577"/>
          <ac:spMkLst>
            <pc:docMk/>
            <pc:sldMk cId="2044668595" sldId="293"/>
            <ac:spMk id="4" creationId="{9F5DBD7D-22A5-4B9D-BB50-13874554A856}"/>
          </ac:spMkLst>
        </pc:spChg>
      </pc:sldChg>
      <pc:sldChg chg="delSp modSp modNotesTx">
        <pc:chgData name="前川 亮" userId="d7d429a203bb0ce1" providerId="LiveId" clId="{F0C3976D-5F7D-43A4-AE2A-965989BD9577}" dt="2019-12-03T01:34:14.734" v="75" actId="1036"/>
        <pc:sldMkLst>
          <pc:docMk/>
          <pc:sldMk cId="1518749656" sldId="295"/>
        </pc:sldMkLst>
        <pc:spChg chg="del">
          <ac:chgData name="前川 亮" userId="d7d429a203bb0ce1" providerId="LiveId" clId="{F0C3976D-5F7D-43A4-AE2A-965989BD9577}" dt="2019-12-03T01:28:05.168" v="29" actId="478"/>
          <ac:spMkLst>
            <pc:docMk/>
            <pc:sldMk cId="1518749656" sldId="295"/>
            <ac:spMk id="12" creationId="{720B1FEE-71DD-4F58-8F1C-F2E04AF56CD5}"/>
          </ac:spMkLst>
        </pc:spChg>
        <pc:spChg chg="mod">
          <ac:chgData name="前川 亮" userId="d7d429a203bb0ce1" providerId="LiveId" clId="{F0C3976D-5F7D-43A4-AE2A-965989BD9577}" dt="2019-12-03T01:28:28.556" v="62" actId="1036"/>
          <ac:spMkLst>
            <pc:docMk/>
            <pc:sldMk cId="1518749656" sldId="295"/>
            <ac:spMk id="21" creationId="{6A236C6B-1400-4310-B3E8-6B4606D45403}"/>
          </ac:spMkLst>
        </pc:spChg>
        <pc:spChg chg="mod">
          <ac:chgData name="前川 亮" userId="d7d429a203bb0ce1" providerId="LiveId" clId="{F0C3976D-5F7D-43A4-AE2A-965989BD9577}" dt="2019-12-03T01:29:11.365" v="67" actId="1037"/>
          <ac:spMkLst>
            <pc:docMk/>
            <pc:sldMk cId="1518749656" sldId="295"/>
            <ac:spMk id="42" creationId="{00000000-0000-0000-0000-000000000000}"/>
          </ac:spMkLst>
        </pc:spChg>
        <pc:grpChg chg="mod">
          <ac:chgData name="前川 亮" userId="d7d429a203bb0ce1" providerId="LiveId" clId="{F0C3976D-5F7D-43A4-AE2A-965989BD9577}" dt="2019-12-03T01:28:23.130" v="53" actId="1035"/>
          <ac:grpSpMkLst>
            <pc:docMk/>
            <pc:sldMk cId="1518749656" sldId="295"/>
            <ac:grpSpMk id="11" creationId="{9260BBC7-1AF2-455F-809B-C4545AB60C72}"/>
          </ac:grpSpMkLst>
        </pc:grpChg>
        <pc:cxnChg chg="mod">
          <ac:chgData name="前川 亮" userId="d7d429a203bb0ce1" providerId="LiveId" clId="{F0C3976D-5F7D-43A4-AE2A-965989BD9577}" dt="2019-12-03T01:34:14.734" v="75" actId="1036"/>
          <ac:cxnSpMkLst>
            <pc:docMk/>
            <pc:sldMk cId="1518749656" sldId="295"/>
            <ac:cxnSpMk id="7" creationId="{1238006C-21F5-4B84-BB9E-39E1D75CD1BD}"/>
          </ac:cxnSpMkLst>
        </pc:cxnChg>
      </pc:sldChg>
    </pc:docChg>
  </pc:docChgLst>
  <pc:docChgLst>
    <pc:chgData name="前川 亮" userId="d7d429a203bb0ce1" providerId="LiveId" clId="{E57373C1-3DC5-47EA-8AAB-E67D70B8F829}"/>
    <pc:docChg chg="undo custSel modSld">
      <pc:chgData name="前川 亮" userId="d7d429a203bb0ce1" providerId="LiveId" clId="{E57373C1-3DC5-47EA-8AAB-E67D70B8F829}" dt="2019-11-05T00:25:51.565" v="1797" actId="1076"/>
      <pc:docMkLst>
        <pc:docMk/>
      </pc:docMkLst>
      <pc:sldChg chg="modSp">
        <pc:chgData name="前川 亮" userId="d7d429a203bb0ce1" providerId="LiveId" clId="{E57373C1-3DC5-47EA-8AAB-E67D70B8F829}" dt="2019-11-04T07:10:22.395" v="521" actId="20577"/>
        <pc:sldMkLst>
          <pc:docMk/>
          <pc:sldMk cId="2564032824" sldId="257"/>
        </pc:sldMkLst>
        <pc:spChg chg="mod">
          <ac:chgData name="前川 亮" userId="d7d429a203bb0ce1" providerId="LiveId" clId="{E57373C1-3DC5-47EA-8AAB-E67D70B8F829}" dt="2019-11-04T07:10:22.395" v="521" actId="20577"/>
          <ac:spMkLst>
            <pc:docMk/>
            <pc:sldMk cId="2564032824" sldId="257"/>
            <ac:spMk id="3" creationId="{EA5E9D08-4045-4BC5-B2E3-0DD960ADC0C9}"/>
          </ac:spMkLst>
        </pc:spChg>
      </pc:sldChg>
      <pc:sldChg chg="modSp">
        <pc:chgData name="前川 亮" userId="d7d429a203bb0ce1" providerId="LiveId" clId="{E57373C1-3DC5-47EA-8AAB-E67D70B8F829}" dt="2019-11-04T07:06:14.141" v="163" actId="20577"/>
        <pc:sldMkLst>
          <pc:docMk/>
          <pc:sldMk cId="1390807730" sldId="264"/>
        </pc:sldMkLst>
        <pc:spChg chg="mod">
          <ac:chgData name="前川 亮" userId="d7d429a203bb0ce1" providerId="LiveId" clId="{E57373C1-3DC5-47EA-8AAB-E67D70B8F829}" dt="2019-11-04T07:04:02.903" v="21" actId="20577"/>
          <ac:spMkLst>
            <pc:docMk/>
            <pc:sldMk cId="1390807730" sldId="264"/>
            <ac:spMk id="2" creationId="{43052778-F9EF-4C5D-A7AE-00CDC518C05E}"/>
          </ac:spMkLst>
        </pc:spChg>
        <pc:spChg chg="mod">
          <ac:chgData name="前川 亮" userId="d7d429a203bb0ce1" providerId="LiveId" clId="{E57373C1-3DC5-47EA-8AAB-E67D70B8F829}" dt="2019-11-04T07:04:34.568" v="107" actId="20577"/>
          <ac:spMkLst>
            <pc:docMk/>
            <pc:sldMk cId="1390807730" sldId="264"/>
            <ac:spMk id="3" creationId="{69B302AF-FCB4-4DF2-BD8D-C53D029B522B}"/>
          </ac:spMkLst>
        </pc:spChg>
        <pc:graphicFrameChg chg="modGraphic">
          <ac:chgData name="前川 亮" userId="d7d429a203bb0ce1" providerId="LiveId" clId="{E57373C1-3DC5-47EA-8AAB-E67D70B8F829}" dt="2019-11-04T07:06:14.141" v="163" actId="20577"/>
          <ac:graphicFrameMkLst>
            <pc:docMk/>
            <pc:sldMk cId="1390807730" sldId="264"/>
            <ac:graphicFrameMk id="4" creationId="{00000000-0000-0000-0000-000000000000}"/>
          </ac:graphicFrameMkLst>
        </pc:graphicFrameChg>
        <pc:graphicFrameChg chg="modGraphic">
          <ac:chgData name="前川 亮" userId="d7d429a203bb0ce1" providerId="LiveId" clId="{E57373C1-3DC5-47EA-8AAB-E67D70B8F829}" dt="2019-11-04T07:06:03.629" v="136" actId="20577"/>
          <ac:graphicFrameMkLst>
            <pc:docMk/>
            <pc:sldMk cId="1390807730" sldId="264"/>
            <ac:graphicFrameMk id="8" creationId="{00000000-0000-0000-0000-000000000000}"/>
          </ac:graphicFrameMkLst>
        </pc:graphicFrameChg>
      </pc:sldChg>
      <pc:sldChg chg="modSp">
        <pc:chgData name="前川 亮" userId="d7d429a203bb0ce1" providerId="LiveId" clId="{E57373C1-3DC5-47EA-8AAB-E67D70B8F829}" dt="2019-11-04T08:32:20.724" v="1099" actId="1038"/>
        <pc:sldMkLst>
          <pc:docMk/>
          <pc:sldMk cId="796015932" sldId="265"/>
        </pc:sldMkLst>
        <pc:spChg chg="mod">
          <ac:chgData name="前川 亮" userId="d7d429a203bb0ce1" providerId="LiveId" clId="{E57373C1-3DC5-47EA-8AAB-E67D70B8F829}" dt="2019-11-04T08:31:47.086" v="1059" actId="20577"/>
          <ac:spMkLst>
            <pc:docMk/>
            <pc:sldMk cId="796015932" sldId="265"/>
            <ac:spMk id="2" creationId="{380A3AC2-DB06-440E-A7A4-48355D3BA31C}"/>
          </ac:spMkLst>
        </pc:spChg>
        <pc:spChg chg="mod">
          <ac:chgData name="前川 亮" userId="d7d429a203bb0ce1" providerId="LiveId" clId="{E57373C1-3DC5-47EA-8AAB-E67D70B8F829}" dt="2019-11-04T08:31:53.910" v="1070" actId="20577"/>
          <ac:spMkLst>
            <pc:docMk/>
            <pc:sldMk cId="796015932" sldId="265"/>
            <ac:spMk id="8" creationId="{00000000-0000-0000-0000-000000000000}"/>
          </ac:spMkLst>
        </pc:spChg>
        <pc:spChg chg="mod">
          <ac:chgData name="前川 亮" userId="d7d429a203bb0ce1" providerId="LiveId" clId="{E57373C1-3DC5-47EA-8AAB-E67D70B8F829}" dt="2019-11-04T08:32:10.849" v="1095" actId="1076"/>
          <ac:spMkLst>
            <pc:docMk/>
            <pc:sldMk cId="796015932" sldId="265"/>
            <ac:spMk id="9" creationId="{00000000-0000-0000-0000-000000000000}"/>
          </ac:spMkLst>
        </pc:spChg>
        <pc:spChg chg="mod">
          <ac:chgData name="前川 亮" userId="d7d429a203bb0ce1" providerId="LiveId" clId="{E57373C1-3DC5-47EA-8AAB-E67D70B8F829}" dt="2019-11-04T08:32:20.724" v="1099" actId="1038"/>
          <ac:spMkLst>
            <pc:docMk/>
            <pc:sldMk cId="796015932" sldId="265"/>
            <ac:spMk id="10" creationId="{00000000-0000-0000-0000-000000000000}"/>
          </ac:spMkLst>
        </pc:spChg>
        <pc:spChg chg="mod">
          <ac:chgData name="前川 亮" userId="d7d429a203bb0ce1" providerId="LiveId" clId="{E57373C1-3DC5-47EA-8AAB-E67D70B8F829}" dt="2019-11-04T08:32:20.724" v="1099" actId="1038"/>
          <ac:spMkLst>
            <pc:docMk/>
            <pc:sldMk cId="796015932" sldId="265"/>
            <ac:spMk id="11" creationId="{00000000-0000-0000-0000-000000000000}"/>
          </ac:spMkLst>
        </pc:spChg>
      </pc:sldChg>
      <pc:sldChg chg="modSp">
        <pc:chgData name="前川 亮" userId="d7d429a203bb0ce1" providerId="LiveId" clId="{E57373C1-3DC5-47EA-8AAB-E67D70B8F829}" dt="2019-11-04T08:56:04.677" v="1700" actId="20577"/>
        <pc:sldMkLst>
          <pc:docMk/>
          <pc:sldMk cId="487744611" sldId="266"/>
        </pc:sldMkLst>
        <pc:spChg chg="mod">
          <ac:chgData name="前川 亮" userId="d7d429a203bb0ce1" providerId="LiveId" clId="{E57373C1-3DC5-47EA-8AAB-E67D70B8F829}" dt="2019-11-04T08:33:54.116" v="1129" actId="20577"/>
          <ac:spMkLst>
            <pc:docMk/>
            <pc:sldMk cId="487744611" sldId="266"/>
            <ac:spMk id="2" creationId="{50EB4937-E480-462E-B3D9-69B314A4D7B9}"/>
          </ac:spMkLst>
        </pc:spChg>
        <pc:spChg chg="mod">
          <ac:chgData name="前川 亮" userId="d7d429a203bb0ce1" providerId="LiveId" clId="{E57373C1-3DC5-47EA-8AAB-E67D70B8F829}" dt="2019-11-04T08:56:04.677" v="1700" actId="20577"/>
          <ac:spMkLst>
            <pc:docMk/>
            <pc:sldMk cId="487744611" sldId="266"/>
            <ac:spMk id="3" creationId="{6E21149B-E950-4B7F-9CBD-7C7EBB8A2383}"/>
          </ac:spMkLst>
        </pc:spChg>
        <pc:picChg chg="mod">
          <ac:chgData name="前川 亮" userId="d7d429a203bb0ce1" providerId="LiveId" clId="{E57373C1-3DC5-47EA-8AAB-E67D70B8F829}" dt="2019-11-04T08:55:32.732" v="1687" actId="1076"/>
          <ac:picMkLst>
            <pc:docMk/>
            <pc:sldMk cId="487744611" sldId="266"/>
            <ac:picMk id="4" creationId="{E47A6057-22DC-440A-975D-D7A675FC3069}"/>
          </ac:picMkLst>
        </pc:picChg>
      </pc:sldChg>
      <pc:sldChg chg="modSp">
        <pc:chgData name="前川 亮" userId="d7d429a203bb0ce1" providerId="LiveId" clId="{E57373C1-3DC5-47EA-8AAB-E67D70B8F829}" dt="2019-11-04T08:56:50.049" v="1780" actId="404"/>
        <pc:sldMkLst>
          <pc:docMk/>
          <pc:sldMk cId="1692632164" sldId="267"/>
        </pc:sldMkLst>
        <pc:spChg chg="mod">
          <ac:chgData name="前川 亮" userId="d7d429a203bb0ce1" providerId="LiveId" clId="{E57373C1-3DC5-47EA-8AAB-E67D70B8F829}" dt="2019-11-04T08:56:50.049" v="1780" actId="404"/>
          <ac:spMkLst>
            <pc:docMk/>
            <pc:sldMk cId="1692632164" sldId="267"/>
            <ac:spMk id="2" creationId="{8D4B0A5D-FB3B-4422-8BCB-A972421D83C0}"/>
          </ac:spMkLst>
        </pc:spChg>
      </pc:sldChg>
      <pc:sldChg chg="modSp">
        <pc:chgData name="前川 亮" userId="d7d429a203bb0ce1" providerId="LiveId" clId="{E57373C1-3DC5-47EA-8AAB-E67D70B8F829}" dt="2019-11-04T08:45:03.061" v="1519" actId="20577"/>
        <pc:sldMkLst>
          <pc:docMk/>
          <pc:sldMk cId="3241189447" sldId="269"/>
        </pc:sldMkLst>
        <pc:spChg chg="mod">
          <ac:chgData name="前川 亮" userId="d7d429a203bb0ce1" providerId="LiveId" clId="{E57373C1-3DC5-47EA-8AAB-E67D70B8F829}" dt="2019-11-04T08:45:03.061" v="1519" actId="20577"/>
          <ac:spMkLst>
            <pc:docMk/>
            <pc:sldMk cId="3241189447" sldId="269"/>
            <ac:spMk id="2" creationId="{84149435-A034-416A-8908-B976E590F62F}"/>
          </ac:spMkLst>
        </pc:spChg>
      </pc:sldChg>
      <pc:sldChg chg="modSp">
        <pc:chgData name="前川 亮" userId="d7d429a203bb0ce1" providerId="LiveId" clId="{E57373C1-3DC5-47EA-8AAB-E67D70B8F829}" dt="2019-11-04T08:26:09.221" v="818" actId="1036"/>
        <pc:sldMkLst>
          <pc:docMk/>
          <pc:sldMk cId="829995465" sldId="272"/>
        </pc:sldMkLst>
        <pc:spChg chg="mod">
          <ac:chgData name="前川 亮" userId="d7d429a203bb0ce1" providerId="LiveId" clId="{E57373C1-3DC5-47EA-8AAB-E67D70B8F829}" dt="2019-11-04T07:12:42.922" v="545" actId="20577"/>
          <ac:spMkLst>
            <pc:docMk/>
            <pc:sldMk cId="829995465" sldId="272"/>
            <ac:spMk id="2" creationId="{43052778-F9EF-4C5D-A7AE-00CDC518C05E}"/>
          </ac:spMkLst>
        </pc:spChg>
        <pc:spChg chg="mod">
          <ac:chgData name="前川 亮" userId="d7d429a203bb0ce1" providerId="LiveId" clId="{E57373C1-3DC5-47EA-8AAB-E67D70B8F829}" dt="2019-11-04T08:26:01.342" v="791" actId="20577"/>
          <ac:spMkLst>
            <pc:docMk/>
            <pc:sldMk cId="829995465" sldId="272"/>
            <ac:spMk id="3" creationId="{69B302AF-FCB4-4DF2-BD8D-C53D029B522B}"/>
          </ac:spMkLst>
        </pc:spChg>
        <pc:picChg chg="mod">
          <ac:chgData name="前川 亮" userId="d7d429a203bb0ce1" providerId="LiveId" clId="{E57373C1-3DC5-47EA-8AAB-E67D70B8F829}" dt="2019-11-04T08:26:09.221" v="818" actId="1036"/>
          <ac:picMkLst>
            <pc:docMk/>
            <pc:sldMk cId="829995465" sldId="272"/>
            <ac:picMk id="4" creationId="{BD43CE58-5C42-4887-80EC-5E043501560B}"/>
          </ac:picMkLst>
        </pc:picChg>
        <pc:picChg chg="mod">
          <ac:chgData name="前川 亮" userId="d7d429a203bb0ce1" providerId="LiveId" clId="{E57373C1-3DC5-47EA-8AAB-E67D70B8F829}" dt="2019-11-04T08:26:09.221" v="818" actId="1036"/>
          <ac:picMkLst>
            <pc:docMk/>
            <pc:sldMk cId="829995465" sldId="272"/>
            <ac:picMk id="5" creationId="{CA461504-A56A-4CCD-A3FF-098152207027}"/>
          </ac:picMkLst>
        </pc:picChg>
        <pc:picChg chg="mod">
          <ac:chgData name="前川 亮" userId="d7d429a203bb0ce1" providerId="LiveId" clId="{E57373C1-3DC5-47EA-8AAB-E67D70B8F829}" dt="2019-11-04T08:26:09.221" v="818" actId="1036"/>
          <ac:picMkLst>
            <pc:docMk/>
            <pc:sldMk cId="829995465" sldId="272"/>
            <ac:picMk id="6" creationId="{7D953F77-5D31-4356-B46C-55E334ACAC53}"/>
          </ac:picMkLst>
        </pc:picChg>
        <pc:picChg chg="mod">
          <ac:chgData name="前川 亮" userId="d7d429a203bb0ce1" providerId="LiveId" clId="{E57373C1-3DC5-47EA-8AAB-E67D70B8F829}" dt="2019-11-04T08:26:09.221" v="818" actId="1036"/>
          <ac:picMkLst>
            <pc:docMk/>
            <pc:sldMk cId="829995465" sldId="272"/>
            <ac:picMk id="7" creationId="{DB83317D-4813-4C52-B9DB-216C8DEFCC0C}"/>
          </ac:picMkLst>
        </pc:picChg>
      </pc:sldChg>
      <pc:sldChg chg="modSp">
        <pc:chgData name="前川 亮" userId="d7d429a203bb0ce1" providerId="LiveId" clId="{E57373C1-3DC5-47EA-8AAB-E67D70B8F829}" dt="2019-11-04T08:31:24.692" v="1033" actId="20577"/>
        <pc:sldMkLst>
          <pc:docMk/>
          <pc:sldMk cId="4129480212" sldId="273"/>
        </pc:sldMkLst>
        <pc:spChg chg="mod">
          <ac:chgData name="前川 亮" userId="d7d429a203bb0ce1" providerId="LiveId" clId="{E57373C1-3DC5-47EA-8AAB-E67D70B8F829}" dt="2019-11-04T08:29:46.503" v="917" actId="20577"/>
          <ac:spMkLst>
            <pc:docMk/>
            <pc:sldMk cId="4129480212" sldId="273"/>
            <ac:spMk id="13" creationId="{00000000-0000-0000-0000-000000000000}"/>
          </ac:spMkLst>
        </pc:spChg>
        <pc:spChg chg="mod">
          <ac:chgData name="前川 亮" userId="d7d429a203bb0ce1" providerId="LiveId" clId="{E57373C1-3DC5-47EA-8AAB-E67D70B8F829}" dt="2019-11-04T08:29:54.627" v="925" actId="1076"/>
          <ac:spMkLst>
            <pc:docMk/>
            <pc:sldMk cId="4129480212" sldId="273"/>
            <ac:spMk id="14" creationId="{00000000-0000-0000-0000-000000000000}"/>
          </ac:spMkLst>
        </pc:spChg>
        <pc:spChg chg="mod">
          <ac:chgData name="前川 亮" userId="d7d429a203bb0ce1" providerId="LiveId" clId="{E57373C1-3DC5-47EA-8AAB-E67D70B8F829}" dt="2019-11-04T08:29:57.821" v="926" actId="1076"/>
          <ac:spMkLst>
            <pc:docMk/>
            <pc:sldMk cId="4129480212" sldId="273"/>
            <ac:spMk id="15" creationId="{00000000-0000-0000-0000-000000000000}"/>
          </ac:spMkLst>
        </pc:spChg>
        <pc:spChg chg="mod">
          <ac:chgData name="前川 亮" userId="d7d429a203bb0ce1" providerId="LiveId" clId="{E57373C1-3DC5-47EA-8AAB-E67D70B8F829}" dt="2019-11-04T08:29:13.577" v="832" actId="20577"/>
          <ac:spMkLst>
            <pc:docMk/>
            <pc:sldMk cId="4129480212" sldId="273"/>
            <ac:spMk id="17" creationId="{00000000-0000-0000-0000-000000000000}"/>
          </ac:spMkLst>
        </pc:spChg>
        <pc:spChg chg="mod">
          <ac:chgData name="前川 亮" userId="d7d429a203bb0ce1" providerId="LiveId" clId="{E57373C1-3DC5-47EA-8AAB-E67D70B8F829}" dt="2019-11-04T08:30:09.681" v="946" actId="20577"/>
          <ac:spMkLst>
            <pc:docMk/>
            <pc:sldMk cId="4129480212" sldId="273"/>
            <ac:spMk id="25" creationId="{00000000-0000-0000-0000-000000000000}"/>
          </ac:spMkLst>
        </pc:spChg>
        <pc:spChg chg="mod">
          <ac:chgData name="前川 亮" userId="d7d429a203bb0ce1" providerId="LiveId" clId="{E57373C1-3DC5-47EA-8AAB-E67D70B8F829}" dt="2019-11-04T08:30:14.524" v="957" actId="20577"/>
          <ac:spMkLst>
            <pc:docMk/>
            <pc:sldMk cId="4129480212" sldId="273"/>
            <ac:spMk id="27" creationId="{00000000-0000-0000-0000-000000000000}"/>
          </ac:spMkLst>
        </pc:spChg>
        <pc:spChg chg="mod">
          <ac:chgData name="前川 亮" userId="d7d429a203bb0ce1" providerId="LiveId" clId="{E57373C1-3DC5-47EA-8AAB-E67D70B8F829}" dt="2019-11-04T08:30:20.118" v="971" actId="20577"/>
          <ac:spMkLst>
            <pc:docMk/>
            <pc:sldMk cId="4129480212" sldId="273"/>
            <ac:spMk id="28" creationId="{00000000-0000-0000-0000-000000000000}"/>
          </ac:spMkLst>
        </pc:spChg>
        <pc:spChg chg="mod">
          <ac:chgData name="前川 亮" userId="d7d429a203bb0ce1" providerId="LiveId" clId="{E57373C1-3DC5-47EA-8AAB-E67D70B8F829}" dt="2019-11-04T08:30:36.054" v="989" actId="20577"/>
          <ac:spMkLst>
            <pc:docMk/>
            <pc:sldMk cId="4129480212" sldId="273"/>
            <ac:spMk id="29" creationId="{00000000-0000-0000-0000-000000000000}"/>
          </ac:spMkLst>
        </pc:spChg>
        <pc:spChg chg="mod">
          <ac:chgData name="前川 亮" userId="d7d429a203bb0ce1" providerId="LiveId" clId="{E57373C1-3DC5-47EA-8AAB-E67D70B8F829}" dt="2019-11-04T08:31:24.692" v="1033" actId="20577"/>
          <ac:spMkLst>
            <pc:docMk/>
            <pc:sldMk cId="4129480212" sldId="273"/>
            <ac:spMk id="30" creationId="{00000000-0000-0000-0000-000000000000}"/>
          </ac:spMkLst>
        </pc:spChg>
        <pc:spChg chg="mod">
          <ac:chgData name="前川 亮" userId="d7d429a203bb0ce1" providerId="LiveId" clId="{E57373C1-3DC5-47EA-8AAB-E67D70B8F829}" dt="2019-11-04T08:30:46.944" v="1017" actId="20577"/>
          <ac:spMkLst>
            <pc:docMk/>
            <pc:sldMk cId="4129480212" sldId="273"/>
            <ac:spMk id="31" creationId="{00000000-0000-0000-0000-000000000000}"/>
          </ac:spMkLst>
        </pc:spChg>
      </pc:sldChg>
      <pc:sldChg chg="modSp">
        <pc:chgData name="前川 亮" userId="d7d429a203bb0ce1" providerId="LiveId" clId="{E57373C1-3DC5-47EA-8AAB-E67D70B8F829}" dt="2019-11-04T08:56:29.280" v="1739"/>
        <pc:sldMkLst>
          <pc:docMk/>
          <pc:sldMk cId="4294616326" sldId="278"/>
        </pc:sldMkLst>
        <pc:spChg chg="mod">
          <ac:chgData name="前川 亮" userId="d7d429a203bb0ce1" providerId="LiveId" clId="{E57373C1-3DC5-47EA-8AAB-E67D70B8F829}" dt="2019-11-04T08:56:29.280" v="1739"/>
          <ac:spMkLst>
            <pc:docMk/>
            <pc:sldMk cId="4294616326" sldId="278"/>
            <ac:spMk id="2" creationId="{00000000-0000-0000-0000-000000000000}"/>
          </ac:spMkLst>
        </pc:spChg>
      </pc:sldChg>
      <pc:sldChg chg="modSp">
        <pc:chgData name="前川 亮" userId="d7d429a203bb0ce1" providerId="LiveId" clId="{E57373C1-3DC5-47EA-8AAB-E67D70B8F829}" dt="2019-11-04T08:56:22.934" v="1738" actId="20577"/>
        <pc:sldMkLst>
          <pc:docMk/>
          <pc:sldMk cId="3864098198" sldId="279"/>
        </pc:sldMkLst>
        <pc:spChg chg="mod">
          <ac:chgData name="前川 亮" userId="d7d429a203bb0ce1" providerId="LiveId" clId="{E57373C1-3DC5-47EA-8AAB-E67D70B8F829}" dt="2019-11-04T08:56:22.934" v="1738" actId="20577"/>
          <ac:spMkLst>
            <pc:docMk/>
            <pc:sldMk cId="3864098198" sldId="279"/>
            <ac:spMk id="2" creationId="{00000000-0000-0000-0000-000000000000}"/>
          </ac:spMkLst>
        </pc:spChg>
      </pc:sldChg>
      <pc:sldChg chg="modSp">
        <pc:chgData name="前川 亮" userId="d7d429a203bb0ce1" providerId="LiveId" clId="{E57373C1-3DC5-47EA-8AAB-E67D70B8F829}" dt="2019-11-04T08:45:15.685" v="1530" actId="20577"/>
        <pc:sldMkLst>
          <pc:docMk/>
          <pc:sldMk cId="4252469374" sldId="280"/>
        </pc:sldMkLst>
        <pc:spChg chg="mod">
          <ac:chgData name="前川 亮" userId="d7d429a203bb0ce1" providerId="LiveId" clId="{E57373C1-3DC5-47EA-8AAB-E67D70B8F829}" dt="2019-11-04T08:45:15.685" v="1530" actId="20577"/>
          <ac:spMkLst>
            <pc:docMk/>
            <pc:sldMk cId="4252469374" sldId="280"/>
            <ac:spMk id="2" creationId="{00000000-0000-0000-0000-000000000000}"/>
          </ac:spMkLst>
        </pc:spChg>
      </pc:sldChg>
      <pc:sldChg chg="modSp">
        <pc:chgData name="前川 亮" userId="d7d429a203bb0ce1" providerId="LiveId" clId="{E57373C1-3DC5-47EA-8AAB-E67D70B8F829}" dt="2019-11-04T08:42:22.279" v="1310" actId="20577"/>
        <pc:sldMkLst>
          <pc:docMk/>
          <pc:sldMk cId="640602651" sldId="281"/>
        </pc:sldMkLst>
        <pc:spChg chg="mod">
          <ac:chgData name="前川 亮" userId="d7d429a203bb0ce1" providerId="LiveId" clId="{E57373C1-3DC5-47EA-8AAB-E67D70B8F829}" dt="2019-11-04T08:42:22.279" v="1310" actId="20577"/>
          <ac:spMkLst>
            <pc:docMk/>
            <pc:sldMk cId="640602651" sldId="281"/>
            <ac:spMk id="2" creationId="{00000000-0000-0000-0000-000000000000}"/>
          </ac:spMkLst>
        </pc:spChg>
      </pc:sldChg>
      <pc:sldChg chg="modSp">
        <pc:chgData name="前川 亮" userId="d7d429a203bb0ce1" providerId="LiveId" clId="{E57373C1-3DC5-47EA-8AAB-E67D70B8F829}" dt="2019-11-04T08:43:46.568" v="1414" actId="20577"/>
        <pc:sldMkLst>
          <pc:docMk/>
          <pc:sldMk cId="2463737535" sldId="282"/>
        </pc:sldMkLst>
        <pc:spChg chg="mod">
          <ac:chgData name="前川 亮" userId="d7d429a203bb0ce1" providerId="LiveId" clId="{E57373C1-3DC5-47EA-8AAB-E67D70B8F829}" dt="2019-11-04T08:43:46.568" v="1414" actId="20577"/>
          <ac:spMkLst>
            <pc:docMk/>
            <pc:sldMk cId="2463737535" sldId="282"/>
            <ac:spMk id="2" creationId="{B610626B-88DC-4356-A416-97BC6D276407}"/>
          </ac:spMkLst>
        </pc:spChg>
      </pc:sldChg>
      <pc:sldChg chg="modSp">
        <pc:chgData name="前川 亮" userId="d7d429a203bb0ce1" providerId="LiveId" clId="{E57373C1-3DC5-47EA-8AAB-E67D70B8F829}" dt="2019-11-04T08:42:37.730" v="1345" actId="20577"/>
        <pc:sldMkLst>
          <pc:docMk/>
          <pc:sldMk cId="3924068441" sldId="283"/>
        </pc:sldMkLst>
        <pc:spChg chg="mod">
          <ac:chgData name="前川 亮" userId="d7d429a203bb0ce1" providerId="LiveId" clId="{E57373C1-3DC5-47EA-8AAB-E67D70B8F829}" dt="2019-11-04T08:42:37.730" v="1345" actId="20577"/>
          <ac:spMkLst>
            <pc:docMk/>
            <pc:sldMk cId="3924068441" sldId="283"/>
            <ac:spMk id="2" creationId="{27C4651C-20E3-44C3-A173-2170E641D2FF}"/>
          </ac:spMkLst>
        </pc:spChg>
      </pc:sldChg>
      <pc:sldChg chg="modSp">
        <pc:chgData name="前川 亮" userId="d7d429a203bb0ce1" providerId="LiveId" clId="{E57373C1-3DC5-47EA-8AAB-E67D70B8F829}" dt="2019-11-04T08:42:10.269" v="1293" actId="20577"/>
        <pc:sldMkLst>
          <pc:docMk/>
          <pc:sldMk cId="892728000" sldId="284"/>
        </pc:sldMkLst>
        <pc:spChg chg="mod">
          <ac:chgData name="前川 亮" userId="d7d429a203bb0ce1" providerId="LiveId" clId="{E57373C1-3DC5-47EA-8AAB-E67D70B8F829}" dt="2019-11-04T08:42:10.269" v="1293" actId="20577"/>
          <ac:spMkLst>
            <pc:docMk/>
            <pc:sldMk cId="892728000" sldId="284"/>
            <ac:spMk id="2" creationId="{00000000-0000-0000-0000-000000000000}"/>
          </ac:spMkLst>
        </pc:spChg>
      </pc:sldChg>
      <pc:sldChg chg="modSp">
        <pc:chgData name="前川 亮" userId="d7d429a203bb0ce1" providerId="LiveId" clId="{E57373C1-3DC5-47EA-8AAB-E67D70B8F829}" dt="2019-11-04T07:03:50.611" v="12" actId="1076"/>
        <pc:sldMkLst>
          <pc:docMk/>
          <pc:sldMk cId="3709045762" sldId="286"/>
        </pc:sldMkLst>
        <pc:spChg chg="mod">
          <ac:chgData name="前川 亮" userId="d7d429a203bb0ce1" providerId="LiveId" clId="{E57373C1-3DC5-47EA-8AAB-E67D70B8F829}" dt="2019-11-04T07:03:50.611" v="12" actId="1076"/>
          <ac:spMkLst>
            <pc:docMk/>
            <pc:sldMk cId="3709045762" sldId="286"/>
            <ac:spMk id="41" creationId="{00000000-0000-0000-0000-000000000000}"/>
          </ac:spMkLst>
        </pc:spChg>
        <pc:spChg chg="mod">
          <ac:chgData name="前川 亮" userId="d7d429a203bb0ce1" providerId="LiveId" clId="{E57373C1-3DC5-47EA-8AAB-E67D70B8F829}" dt="2019-11-04T07:03:42.397" v="11" actId="1076"/>
          <ac:spMkLst>
            <pc:docMk/>
            <pc:sldMk cId="3709045762" sldId="286"/>
            <ac:spMk id="42" creationId="{00000000-0000-0000-0000-000000000000}"/>
          </ac:spMkLst>
        </pc:spChg>
      </pc:sldChg>
      <pc:sldChg chg="addSp modSp">
        <pc:chgData name="前川 亮" userId="d7d429a203bb0ce1" providerId="LiveId" clId="{E57373C1-3DC5-47EA-8AAB-E67D70B8F829}" dt="2019-11-05T00:25:51.565" v="1797" actId="1076"/>
        <pc:sldMkLst>
          <pc:docMk/>
          <pc:sldMk cId="494502706" sldId="292"/>
        </pc:sldMkLst>
        <pc:spChg chg="add mod">
          <ac:chgData name="前川 亮" userId="d7d429a203bb0ce1" providerId="LiveId" clId="{E57373C1-3DC5-47EA-8AAB-E67D70B8F829}" dt="2019-11-05T00:25:51.565" v="1797" actId="1076"/>
          <ac:spMkLst>
            <pc:docMk/>
            <pc:sldMk cId="494502706" sldId="292"/>
            <ac:spMk id="5" creationId="{444E99A0-371B-44B0-8A82-9FAAF4BE954E}"/>
          </ac:spMkLst>
        </pc:spChg>
      </pc:sldChg>
    </pc:docChg>
  </pc:docChgLst>
  <pc:docChgLst>
    <pc:chgData name="前川 亮" userId="d7d429a203bb0ce1" providerId="LiveId" clId="{F60071BE-EF14-48E4-B072-C353A7B12068}"/>
    <pc:docChg chg="custSel modSld">
      <pc:chgData name="前川 亮" userId="d7d429a203bb0ce1" providerId="LiveId" clId="{F60071BE-EF14-48E4-B072-C353A7B12068}" dt="2019-12-01T14:34:43.321" v="101" actId="1076"/>
      <pc:docMkLst>
        <pc:docMk/>
      </pc:docMkLst>
      <pc:sldChg chg="addSp delSp modSp">
        <pc:chgData name="前川 亮" userId="d7d429a203bb0ce1" providerId="LiveId" clId="{F60071BE-EF14-48E4-B072-C353A7B12068}" dt="2019-12-01T14:34:43.321" v="101" actId="1076"/>
        <pc:sldMkLst>
          <pc:docMk/>
          <pc:sldMk cId="3413539726" sldId="4566"/>
        </pc:sldMkLst>
        <pc:spChg chg="mod ord topLvl">
          <ac:chgData name="前川 亮" userId="d7d429a203bb0ce1" providerId="LiveId" clId="{F60071BE-EF14-48E4-B072-C353A7B12068}" dt="2019-12-01T14:22:25.440" v="35" actId="164"/>
          <ac:spMkLst>
            <pc:docMk/>
            <pc:sldMk cId="3413539726" sldId="4566"/>
            <ac:spMk id="12" creationId="{91FB8B40-BE41-49E8-ACA6-8474CCF5E802}"/>
          </ac:spMkLst>
        </pc:spChg>
        <pc:spChg chg="mod ord topLvl">
          <ac:chgData name="前川 亮" userId="d7d429a203bb0ce1" providerId="LiveId" clId="{F60071BE-EF14-48E4-B072-C353A7B12068}" dt="2019-12-01T14:29:36.533" v="54" actId="167"/>
          <ac:spMkLst>
            <pc:docMk/>
            <pc:sldMk cId="3413539726" sldId="4566"/>
            <ac:spMk id="41" creationId="{72EA6176-039F-43A4-9FC3-4CFFF5F68CA7}"/>
          </ac:spMkLst>
        </pc:spChg>
        <pc:spChg chg="add mod">
          <ac:chgData name="前川 亮" userId="d7d429a203bb0ce1" providerId="LiveId" clId="{F60071BE-EF14-48E4-B072-C353A7B12068}" dt="2019-12-01T14:34:31.105" v="99" actId="1035"/>
          <ac:spMkLst>
            <pc:docMk/>
            <pc:sldMk cId="3413539726" sldId="4566"/>
            <ac:spMk id="42" creationId="{C915E131-C6BA-4343-8E79-CECBCDDB66EB}"/>
          </ac:spMkLst>
        </pc:spChg>
        <pc:spChg chg="mod">
          <ac:chgData name="前川 亮" userId="d7d429a203bb0ce1" providerId="LiveId" clId="{F60071BE-EF14-48E4-B072-C353A7B12068}" dt="2019-12-01T14:30:11.246" v="93" actId="1037"/>
          <ac:spMkLst>
            <pc:docMk/>
            <pc:sldMk cId="3413539726" sldId="4566"/>
            <ac:spMk id="70" creationId="{6AED5E98-3FFB-4C85-A104-171007FB4577}"/>
          </ac:spMkLst>
        </pc:spChg>
        <pc:spChg chg="mod">
          <ac:chgData name="前川 亮" userId="d7d429a203bb0ce1" providerId="LiveId" clId="{F60071BE-EF14-48E4-B072-C353A7B12068}" dt="2019-12-01T14:34:34.307" v="100" actId="1035"/>
          <ac:spMkLst>
            <pc:docMk/>
            <pc:sldMk cId="3413539726" sldId="4566"/>
            <ac:spMk id="80" creationId="{8356878D-000E-47A0-AB63-FA48E55FD052}"/>
          </ac:spMkLst>
        </pc:spChg>
        <pc:grpChg chg="del">
          <ac:chgData name="前川 亮" userId="d7d429a203bb0ce1" providerId="LiveId" clId="{F60071BE-EF14-48E4-B072-C353A7B12068}" dt="2019-12-01T14:21:15.273" v="6" actId="165"/>
          <ac:grpSpMkLst>
            <pc:docMk/>
            <pc:sldMk cId="3413539726" sldId="4566"/>
            <ac:grpSpMk id="13" creationId="{931E8AE8-80F0-4D20-AC8A-62FCA782225E}"/>
          </ac:grpSpMkLst>
        </pc:grpChg>
        <pc:grpChg chg="add mod">
          <ac:chgData name="前川 亮" userId="d7d429a203bb0ce1" providerId="LiveId" clId="{F60071BE-EF14-48E4-B072-C353A7B12068}" dt="2019-12-01T14:22:25.440" v="35" actId="164"/>
          <ac:grpSpMkLst>
            <pc:docMk/>
            <pc:sldMk cId="3413539726" sldId="4566"/>
            <ac:grpSpMk id="18" creationId="{CAC56765-5EEC-401A-8662-3EF2A73BACC3}"/>
          </ac:grpSpMkLst>
        </pc:grpChg>
        <pc:grpChg chg="del">
          <ac:chgData name="前川 亮" userId="d7d429a203bb0ce1" providerId="LiveId" clId="{F60071BE-EF14-48E4-B072-C353A7B12068}" dt="2019-12-01T14:29:21.330" v="48" actId="165"/>
          <ac:grpSpMkLst>
            <pc:docMk/>
            <pc:sldMk cId="3413539726" sldId="4566"/>
            <ac:grpSpMk id="45" creationId="{28AE69C2-6BC3-4282-BF49-CC07684A2204}"/>
          </ac:grpSpMkLst>
        </pc:grpChg>
        <pc:picChg chg="add del mod">
          <ac:chgData name="前川 亮" userId="d7d429a203bb0ce1" providerId="LiveId" clId="{F60071BE-EF14-48E4-B072-C353A7B12068}" dt="2019-12-01T14:19:20.037" v="1" actId="478"/>
          <ac:picMkLst>
            <pc:docMk/>
            <pc:sldMk cId="3413539726" sldId="4566"/>
            <ac:picMk id="4" creationId="{AD6033B7-FD3F-4201-94B5-9E315AD3425F}"/>
          </ac:picMkLst>
        </pc:picChg>
        <pc:picChg chg="del mod topLvl">
          <ac:chgData name="前川 亮" userId="d7d429a203bb0ce1" providerId="LiveId" clId="{F60071BE-EF14-48E4-B072-C353A7B12068}" dt="2019-12-01T14:29:33.838" v="53" actId="478"/>
          <ac:picMkLst>
            <pc:docMk/>
            <pc:sldMk cId="3413539726" sldId="4566"/>
            <ac:picMk id="5" creationId="{8C1C26DF-E049-4098-B137-93C0F0E20776}"/>
          </ac:picMkLst>
        </pc:picChg>
        <pc:picChg chg="del mod topLvl">
          <ac:chgData name="前川 亮" userId="d7d429a203bb0ce1" providerId="LiveId" clId="{F60071BE-EF14-48E4-B072-C353A7B12068}" dt="2019-12-01T14:29:32.397" v="51" actId="478"/>
          <ac:picMkLst>
            <pc:docMk/>
            <pc:sldMk cId="3413539726" sldId="4566"/>
            <ac:picMk id="6" creationId="{E98587A4-5079-4259-961F-77670D5F34B4}"/>
          </ac:picMkLst>
        </pc:picChg>
        <pc:picChg chg="del mod topLvl">
          <ac:chgData name="前川 亮" userId="d7d429a203bb0ce1" providerId="LiveId" clId="{F60071BE-EF14-48E4-B072-C353A7B12068}" dt="2019-12-01T14:29:30.724" v="50" actId="478"/>
          <ac:picMkLst>
            <pc:docMk/>
            <pc:sldMk cId="3413539726" sldId="4566"/>
            <ac:picMk id="7" creationId="{A7FAC1B0-5732-4906-9CDF-3F5A8FCBA813}"/>
          </ac:picMkLst>
        </pc:picChg>
        <pc:picChg chg="mod topLvl">
          <ac:chgData name="前川 亮" userId="d7d429a203bb0ce1" providerId="LiveId" clId="{F60071BE-EF14-48E4-B072-C353A7B12068}" dt="2019-12-01T14:34:43.321" v="101" actId="1076"/>
          <ac:picMkLst>
            <pc:docMk/>
            <pc:sldMk cId="3413539726" sldId="4566"/>
            <ac:picMk id="8" creationId="{3752FF1A-AE6E-405C-9848-4BF89772D066}"/>
          </ac:picMkLst>
        </pc:picChg>
        <pc:picChg chg="del mod topLvl">
          <ac:chgData name="前川 亮" userId="d7d429a203bb0ce1" providerId="LiveId" clId="{F60071BE-EF14-48E4-B072-C353A7B12068}" dt="2019-12-01T14:21:59.071" v="20" actId="478"/>
          <ac:picMkLst>
            <pc:docMk/>
            <pc:sldMk cId="3413539726" sldId="4566"/>
            <ac:picMk id="9" creationId="{0EA94F0B-AEE8-4C70-A6AB-621E778A70AA}"/>
          </ac:picMkLst>
        </pc:picChg>
        <pc:picChg chg="del mod topLvl">
          <ac:chgData name="前川 亮" userId="d7d429a203bb0ce1" providerId="LiveId" clId="{F60071BE-EF14-48E4-B072-C353A7B12068}" dt="2019-12-01T14:21:57.843" v="18" actId="478"/>
          <ac:picMkLst>
            <pc:docMk/>
            <pc:sldMk cId="3413539726" sldId="4566"/>
            <ac:picMk id="10" creationId="{F063B074-D50A-45D1-84B3-178CF10195A5}"/>
          </ac:picMkLst>
        </pc:picChg>
        <pc:picChg chg="del mod topLvl">
          <ac:chgData name="前川 亮" userId="d7d429a203bb0ce1" providerId="LiveId" clId="{F60071BE-EF14-48E4-B072-C353A7B12068}" dt="2019-12-01T14:21:56.888" v="17" actId="478"/>
          <ac:picMkLst>
            <pc:docMk/>
            <pc:sldMk cId="3413539726" sldId="4566"/>
            <ac:picMk id="11" creationId="{2D928125-3403-4E7B-98FE-B8E50361B65B}"/>
          </ac:picMkLst>
        </pc:picChg>
        <pc:picChg chg="add mod ord">
          <ac:chgData name="前川 亮" userId="d7d429a203bb0ce1" providerId="LiveId" clId="{F60071BE-EF14-48E4-B072-C353A7B12068}" dt="2019-12-01T14:22:25.440" v="35" actId="164"/>
          <ac:picMkLst>
            <pc:docMk/>
            <pc:sldMk cId="3413539726" sldId="4566"/>
            <ac:picMk id="14" creationId="{BAC3D4BC-77B8-4C71-AA56-5B261C4F6C3B}"/>
          </ac:picMkLst>
        </pc:picChg>
        <pc:picChg chg="add mod ord">
          <ac:chgData name="前川 亮" userId="d7d429a203bb0ce1" providerId="LiveId" clId="{F60071BE-EF14-48E4-B072-C353A7B12068}" dt="2019-12-01T14:22:25.440" v="35" actId="164"/>
          <ac:picMkLst>
            <pc:docMk/>
            <pc:sldMk cId="3413539726" sldId="4566"/>
            <ac:picMk id="15" creationId="{F98885F1-C2C9-40A3-B29D-7AC870957542}"/>
          </ac:picMkLst>
        </pc:picChg>
        <pc:picChg chg="add mod ord">
          <ac:chgData name="前川 亮" userId="d7d429a203bb0ce1" providerId="LiveId" clId="{F60071BE-EF14-48E4-B072-C353A7B12068}" dt="2019-12-01T14:22:25.440" v="35" actId="164"/>
          <ac:picMkLst>
            <pc:docMk/>
            <pc:sldMk cId="3413539726" sldId="4566"/>
            <ac:picMk id="16" creationId="{79853214-EC3B-48BF-9129-F5C8C7A382FB}"/>
          </ac:picMkLst>
        </pc:picChg>
        <pc:picChg chg="add mod ord">
          <ac:chgData name="前川 亮" userId="d7d429a203bb0ce1" providerId="LiveId" clId="{F60071BE-EF14-48E4-B072-C353A7B12068}" dt="2019-12-01T14:29:26.802" v="49" actId="167"/>
          <ac:picMkLst>
            <pc:docMk/>
            <pc:sldMk cId="3413539726" sldId="4566"/>
            <ac:picMk id="19" creationId="{513D5252-19FE-4EC9-B4BA-CE3204B1E9C7}"/>
          </ac:picMkLst>
        </pc:picChg>
        <pc:picChg chg="add mod ord">
          <ac:chgData name="前川 亮" userId="d7d429a203bb0ce1" providerId="LiveId" clId="{F60071BE-EF14-48E4-B072-C353A7B12068}" dt="2019-12-01T14:29:44.338" v="56" actId="1036"/>
          <ac:picMkLst>
            <pc:docMk/>
            <pc:sldMk cId="3413539726" sldId="4566"/>
            <ac:picMk id="20" creationId="{18E85AD9-CBA8-46DA-922C-02D87E2B1308}"/>
          </ac:picMkLst>
        </pc:picChg>
        <pc:picChg chg="add mod ord">
          <ac:chgData name="前川 亮" userId="d7d429a203bb0ce1" providerId="LiveId" clId="{F60071BE-EF14-48E4-B072-C353A7B12068}" dt="2019-12-01T14:29:40.702" v="55" actId="1036"/>
          <ac:picMkLst>
            <pc:docMk/>
            <pc:sldMk cId="3413539726" sldId="4566"/>
            <ac:picMk id="21" creationId="{6970B89A-E87D-4AF1-9972-FF4C1F75DA0C}"/>
          </ac:picMkLst>
        </pc:picChg>
        <pc:picChg chg="add mod ord">
          <ac:chgData name="前川 亮" userId="d7d429a203bb0ce1" providerId="LiveId" clId="{F60071BE-EF14-48E4-B072-C353A7B12068}" dt="2019-12-01T14:29:26.802" v="49" actId="167"/>
          <ac:picMkLst>
            <pc:docMk/>
            <pc:sldMk cId="3413539726" sldId="4566"/>
            <ac:picMk id="22" creationId="{939670D0-90AA-4F55-8C80-0800FFAC4000}"/>
          </ac:picMkLst>
        </pc:picChg>
        <pc:picChg chg="mod topLvl">
          <ac:chgData name="前川 亮" userId="d7d429a203bb0ce1" providerId="LiveId" clId="{F60071BE-EF14-48E4-B072-C353A7B12068}" dt="2019-12-01T14:22:25.440" v="35" actId="164"/>
          <ac:picMkLst>
            <pc:docMk/>
            <pc:sldMk cId="3413539726" sldId="4566"/>
            <ac:picMk id="39" creationId="{3213C87C-63AA-4931-B06F-06280C72CA69}"/>
          </ac:picMkLst>
        </pc:picChg>
        <pc:picChg chg="del mod topLvl">
          <ac:chgData name="前川 亮" userId="d7d429a203bb0ce1" providerId="LiveId" clId="{F60071BE-EF14-48E4-B072-C353A7B12068}" dt="2019-12-01T14:29:32.879" v="52" actId="478"/>
          <ac:picMkLst>
            <pc:docMk/>
            <pc:sldMk cId="3413539726" sldId="4566"/>
            <ac:picMk id="44" creationId="{29C23622-CBE5-414D-B544-7F36858121B6}"/>
          </ac:picMkLst>
        </pc:picChg>
        <pc:cxnChg chg="add mod">
          <ac:chgData name="前川 亮" userId="d7d429a203bb0ce1" providerId="LiveId" clId="{F60071BE-EF14-48E4-B072-C353A7B12068}" dt="2019-12-01T14:34:31.105" v="99" actId="1035"/>
          <ac:cxnSpMkLst>
            <pc:docMk/>
            <pc:sldMk cId="3413539726" sldId="4566"/>
            <ac:cxnSpMk id="47" creationId="{1ACD2EE2-0373-4F6A-A734-759D4C189B24}"/>
          </ac:cxnSpMkLst>
        </pc:cxnChg>
        <pc:cxnChg chg="mod">
          <ac:chgData name="前川 亮" userId="d7d429a203bb0ce1" providerId="LiveId" clId="{F60071BE-EF14-48E4-B072-C353A7B12068}" dt="2019-12-01T14:30:11.246" v="93" actId="1037"/>
          <ac:cxnSpMkLst>
            <pc:docMk/>
            <pc:sldMk cId="3413539726" sldId="4566"/>
            <ac:cxnSpMk id="77" creationId="{6D6B4FD7-4BEB-4D5F-A6B3-9F1A691797FB}"/>
          </ac:cxnSpMkLst>
        </pc:cxnChg>
        <pc:cxnChg chg="mod">
          <ac:chgData name="前川 亮" userId="d7d429a203bb0ce1" providerId="LiveId" clId="{F60071BE-EF14-48E4-B072-C353A7B12068}" dt="2019-12-01T14:34:34.307" v="100" actId="1035"/>
          <ac:cxnSpMkLst>
            <pc:docMk/>
            <pc:sldMk cId="3413539726" sldId="4566"/>
            <ac:cxnSpMk id="81" creationId="{FCB396C7-ACD3-4138-AD04-9A5920FABC18}"/>
          </ac:cxnSpMkLst>
        </pc:cxnChg>
      </pc:sldChg>
    </pc:docChg>
  </pc:docChgLst>
  <pc:docChgLst>
    <pc:chgData name="前川 亮" userId="d7d429a203bb0ce1" providerId="LiveId" clId="{5EFBD348-CEDE-4A4A-87B6-EB641AAFABDA}"/>
    <pc:docChg chg="undo custSel addSld modSld sldOrd">
      <pc:chgData name="前川 亮" userId="d7d429a203bb0ce1" providerId="LiveId" clId="{5EFBD348-CEDE-4A4A-87B6-EB641AAFABDA}" dt="2019-11-04T23:25:06.426" v="1014" actId="12789"/>
      <pc:docMkLst>
        <pc:docMk/>
      </pc:docMkLst>
      <pc:sldChg chg="modSp">
        <pc:chgData name="前川 亮" userId="d7d429a203bb0ce1" providerId="LiveId" clId="{5EFBD348-CEDE-4A4A-87B6-EB641AAFABDA}" dt="2019-11-04T21:25:38.515" v="662" actId="20577"/>
        <pc:sldMkLst>
          <pc:docMk/>
          <pc:sldMk cId="796015932" sldId="265"/>
        </pc:sldMkLst>
        <pc:spChg chg="mod">
          <ac:chgData name="前川 亮" userId="d7d429a203bb0ce1" providerId="LiveId" clId="{5EFBD348-CEDE-4A4A-87B6-EB641AAFABDA}" dt="2019-11-04T21:25:38.515" v="662" actId="20577"/>
          <ac:spMkLst>
            <pc:docMk/>
            <pc:sldMk cId="796015932" sldId="265"/>
            <ac:spMk id="2" creationId="{380A3AC2-DB06-440E-A7A4-48355D3BA31C}"/>
          </ac:spMkLst>
        </pc:spChg>
      </pc:sldChg>
      <pc:sldChg chg="addSp modSp">
        <pc:chgData name="前川 亮" userId="d7d429a203bb0ce1" providerId="LiveId" clId="{5EFBD348-CEDE-4A4A-87B6-EB641AAFABDA}" dt="2019-11-04T22:04:22.037" v="849" actId="20577"/>
        <pc:sldMkLst>
          <pc:docMk/>
          <pc:sldMk cId="487744611" sldId="266"/>
        </pc:sldMkLst>
        <pc:spChg chg="mod">
          <ac:chgData name="前川 亮" userId="d7d429a203bb0ce1" providerId="LiveId" clId="{5EFBD348-CEDE-4A4A-87B6-EB641AAFABDA}" dt="2019-11-04T22:04:22.037" v="849" actId="20577"/>
          <ac:spMkLst>
            <pc:docMk/>
            <pc:sldMk cId="487744611" sldId="266"/>
            <ac:spMk id="3" creationId="{6E21149B-E950-4B7F-9CBD-7C7EBB8A2383}"/>
          </ac:spMkLst>
        </pc:spChg>
        <pc:spChg chg="add mod">
          <ac:chgData name="前川 亮" userId="d7d429a203bb0ce1" providerId="LiveId" clId="{5EFBD348-CEDE-4A4A-87B6-EB641AAFABDA}" dt="2019-11-04T22:04:02.860" v="833" actId="1035"/>
          <ac:spMkLst>
            <pc:docMk/>
            <pc:sldMk cId="487744611" sldId="266"/>
            <ac:spMk id="7" creationId="{DBF36364-CF6F-4A64-924D-4F643605EE15}"/>
          </ac:spMkLst>
        </pc:spChg>
        <pc:spChg chg="add mod">
          <ac:chgData name="前川 亮" userId="d7d429a203bb0ce1" providerId="LiveId" clId="{5EFBD348-CEDE-4A4A-87B6-EB641AAFABDA}" dt="2019-11-04T22:04:05.309" v="841" actId="1036"/>
          <ac:spMkLst>
            <pc:docMk/>
            <pc:sldMk cId="487744611" sldId="266"/>
            <ac:spMk id="8" creationId="{C481A06C-2682-4460-B166-971B36303B58}"/>
          </ac:spMkLst>
        </pc:spChg>
        <pc:graphicFrameChg chg="add mod">
          <ac:chgData name="前川 亮" userId="d7d429a203bb0ce1" providerId="LiveId" clId="{5EFBD348-CEDE-4A4A-87B6-EB641AAFABDA}" dt="2019-11-04T22:04:05.309" v="841" actId="1036"/>
          <ac:graphicFrameMkLst>
            <pc:docMk/>
            <pc:sldMk cId="487744611" sldId="266"/>
            <ac:graphicFrameMk id="5" creationId="{A6553048-BB18-48F3-A8B0-25CE8742AC30}"/>
          </ac:graphicFrameMkLst>
        </pc:graphicFrameChg>
        <pc:graphicFrameChg chg="add mod">
          <ac:chgData name="前川 亮" userId="d7d429a203bb0ce1" providerId="LiveId" clId="{5EFBD348-CEDE-4A4A-87B6-EB641AAFABDA}" dt="2019-11-04T22:04:02.860" v="833" actId="1035"/>
          <ac:graphicFrameMkLst>
            <pc:docMk/>
            <pc:sldMk cId="487744611" sldId="266"/>
            <ac:graphicFrameMk id="6" creationId="{75A797AD-8F3A-404E-8230-13E04A6C3A94}"/>
          </ac:graphicFrameMkLst>
        </pc:graphicFrameChg>
        <pc:picChg chg="mod">
          <ac:chgData name="前川 亮" userId="d7d429a203bb0ce1" providerId="LiveId" clId="{5EFBD348-CEDE-4A4A-87B6-EB641AAFABDA}" dt="2019-11-04T22:03:22.531" v="782" actId="1076"/>
          <ac:picMkLst>
            <pc:docMk/>
            <pc:sldMk cId="487744611" sldId="266"/>
            <ac:picMk id="4" creationId="{E47A6057-22DC-440A-975D-D7A675FC3069}"/>
          </ac:picMkLst>
        </pc:picChg>
      </pc:sldChg>
      <pc:sldChg chg="addSp delSp modSp">
        <pc:chgData name="前川 亮" userId="d7d429a203bb0ce1" providerId="LiveId" clId="{5EFBD348-CEDE-4A4A-87B6-EB641AAFABDA}" dt="2019-11-04T21:44:04.340" v="713" actId="1076"/>
        <pc:sldMkLst>
          <pc:docMk/>
          <pc:sldMk cId="1692632164" sldId="267"/>
        </pc:sldMkLst>
        <pc:spChg chg="del">
          <ac:chgData name="前川 亮" userId="d7d429a203bb0ce1" providerId="LiveId" clId="{5EFBD348-CEDE-4A4A-87B6-EB641AAFABDA}" dt="2019-11-04T21:43:48.928" v="710" actId="478"/>
          <ac:spMkLst>
            <pc:docMk/>
            <pc:sldMk cId="1692632164" sldId="267"/>
            <ac:spMk id="3" creationId="{00000000-0000-0000-0000-000000000000}"/>
          </ac:spMkLst>
        </pc:spChg>
        <pc:spChg chg="del">
          <ac:chgData name="前川 亮" userId="d7d429a203bb0ce1" providerId="LiveId" clId="{5EFBD348-CEDE-4A4A-87B6-EB641AAFABDA}" dt="2019-11-04T21:43:48.928" v="710" actId="478"/>
          <ac:spMkLst>
            <pc:docMk/>
            <pc:sldMk cId="1692632164" sldId="267"/>
            <ac:spMk id="5" creationId="{DDC9BE82-1EE6-410F-918F-7250C4433482}"/>
          </ac:spMkLst>
        </pc:spChg>
        <pc:spChg chg="add del mod">
          <ac:chgData name="前川 亮" userId="d7d429a203bb0ce1" providerId="LiveId" clId="{5EFBD348-CEDE-4A4A-87B6-EB641AAFABDA}" dt="2019-11-04T21:43:48.928" v="710" actId="478"/>
          <ac:spMkLst>
            <pc:docMk/>
            <pc:sldMk cId="1692632164" sldId="267"/>
            <ac:spMk id="6" creationId="{6AAFE800-33B1-4F25-A591-E0ED3081D8B9}"/>
          </ac:spMkLst>
        </pc:spChg>
        <pc:spChg chg="del mod">
          <ac:chgData name="前川 亮" userId="d7d429a203bb0ce1" providerId="LiveId" clId="{5EFBD348-CEDE-4A4A-87B6-EB641AAFABDA}" dt="2019-11-04T21:43:48.928" v="710" actId="478"/>
          <ac:spMkLst>
            <pc:docMk/>
            <pc:sldMk cId="1692632164" sldId="267"/>
            <ac:spMk id="7" creationId="{FB74F12C-74F9-4C26-8C8A-18A071B1B23E}"/>
          </ac:spMkLst>
        </pc:spChg>
        <pc:spChg chg="del mod">
          <ac:chgData name="前川 亮" userId="d7d429a203bb0ce1" providerId="LiveId" clId="{5EFBD348-CEDE-4A4A-87B6-EB641AAFABDA}" dt="2019-11-04T21:43:48.928" v="710" actId="478"/>
          <ac:spMkLst>
            <pc:docMk/>
            <pc:sldMk cId="1692632164" sldId="267"/>
            <ac:spMk id="9" creationId="{34C3A830-41E1-46FF-8E04-76BDC078035D}"/>
          </ac:spMkLst>
        </pc:spChg>
        <pc:spChg chg="del mod">
          <ac:chgData name="前川 亮" userId="d7d429a203bb0ce1" providerId="LiveId" clId="{5EFBD348-CEDE-4A4A-87B6-EB641AAFABDA}" dt="2019-11-04T21:43:48.928" v="710" actId="478"/>
          <ac:spMkLst>
            <pc:docMk/>
            <pc:sldMk cId="1692632164" sldId="267"/>
            <ac:spMk id="10" creationId="{5EC5D603-2BAD-49CE-935C-D5748714DF14}"/>
          </ac:spMkLst>
        </pc:spChg>
        <pc:spChg chg="add mod">
          <ac:chgData name="前川 亮" userId="d7d429a203bb0ce1" providerId="LiveId" clId="{5EFBD348-CEDE-4A4A-87B6-EB641AAFABDA}" dt="2019-11-04T21:44:04.340" v="713" actId="1076"/>
          <ac:spMkLst>
            <pc:docMk/>
            <pc:sldMk cId="1692632164" sldId="267"/>
            <ac:spMk id="12" creationId="{BC63251F-24F1-4809-9F04-0381030B6AEE}"/>
          </ac:spMkLst>
        </pc:spChg>
        <pc:spChg chg="mod">
          <ac:chgData name="前川 亮" userId="d7d429a203bb0ce1" providerId="LiveId" clId="{5EFBD348-CEDE-4A4A-87B6-EB641AAFABDA}" dt="2019-11-04T21:44:04.340" v="713" actId="1076"/>
          <ac:spMkLst>
            <pc:docMk/>
            <pc:sldMk cId="1692632164" sldId="267"/>
            <ac:spMk id="13" creationId="{00000000-0000-0000-0000-000000000000}"/>
          </ac:spMkLst>
        </pc:spChg>
        <pc:spChg chg="add mod">
          <ac:chgData name="前川 亮" userId="d7d429a203bb0ce1" providerId="LiveId" clId="{5EFBD348-CEDE-4A4A-87B6-EB641AAFABDA}" dt="2019-11-04T21:44:04.340" v="713" actId="1076"/>
          <ac:spMkLst>
            <pc:docMk/>
            <pc:sldMk cId="1692632164" sldId="267"/>
            <ac:spMk id="14" creationId="{9AD6CFFB-07A1-4805-9651-94759350013B}"/>
          </ac:spMkLst>
        </pc:spChg>
        <pc:picChg chg="del">
          <ac:chgData name="前川 亮" userId="d7d429a203bb0ce1" providerId="LiveId" clId="{5EFBD348-CEDE-4A4A-87B6-EB641AAFABDA}" dt="2019-11-04T21:43:48.928" v="710" actId="478"/>
          <ac:picMkLst>
            <pc:docMk/>
            <pc:sldMk cId="1692632164" sldId="267"/>
            <ac:picMk id="4" creationId="{00000000-0000-0000-0000-000000000000}"/>
          </ac:picMkLst>
        </pc:picChg>
        <pc:picChg chg="mod">
          <ac:chgData name="前川 亮" userId="d7d429a203bb0ce1" providerId="LiveId" clId="{5EFBD348-CEDE-4A4A-87B6-EB641AAFABDA}" dt="2019-11-04T21:44:04.340" v="713" actId="1076"/>
          <ac:picMkLst>
            <pc:docMk/>
            <pc:sldMk cId="1692632164" sldId="267"/>
            <ac:picMk id="11" creationId="{00000000-0000-0000-0000-000000000000}"/>
          </ac:picMkLst>
        </pc:picChg>
      </pc:sldChg>
      <pc:sldChg chg="addSp modSp">
        <pc:chgData name="前川 亮" userId="d7d429a203bb0ce1" providerId="LiveId" clId="{5EFBD348-CEDE-4A4A-87B6-EB641AAFABDA}" dt="2019-11-04T21:18:59.401" v="356" actId="1035"/>
        <pc:sldMkLst>
          <pc:docMk/>
          <pc:sldMk cId="3241189447" sldId="269"/>
        </pc:sldMkLst>
        <pc:spChg chg="add mod">
          <ac:chgData name="前川 亮" userId="d7d429a203bb0ce1" providerId="LiveId" clId="{5EFBD348-CEDE-4A4A-87B6-EB641AAFABDA}" dt="2019-11-04T21:18:25.690" v="284" actId="1076"/>
          <ac:spMkLst>
            <pc:docMk/>
            <pc:sldMk cId="3241189447" sldId="269"/>
            <ac:spMk id="4" creationId="{90322BAB-9DAC-44B6-8D5E-E922E04045FE}"/>
          </ac:spMkLst>
        </pc:spChg>
        <pc:spChg chg="add mod">
          <ac:chgData name="前川 亮" userId="d7d429a203bb0ce1" providerId="LiveId" clId="{5EFBD348-CEDE-4A4A-87B6-EB641AAFABDA}" dt="2019-11-04T21:18:59.401" v="356" actId="1035"/>
          <ac:spMkLst>
            <pc:docMk/>
            <pc:sldMk cId="3241189447" sldId="269"/>
            <ac:spMk id="5" creationId="{D1E946F3-60D7-48E8-AF48-8E28748421C0}"/>
          </ac:spMkLst>
        </pc:spChg>
      </pc:sldChg>
      <pc:sldChg chg="modSp">
        <pc:chgData name="前川 亮" userId="d7d429a203bb0ce1" providerId="LiveId" clId="{5EFBD348-CEDE-4A4A-87B6-EB641AAFABDA}" dt="2019-11-04T21:26:03.276" v="675" actId="1035"/>
        <pc:sldMkLst>
          <pc:docMk/>
          <pc:sldMk cId="4129480212" sldId="273"/>
        </pc:sldMkLst>
        <pc:spChg chg="mod">
          <ac:chgData name="前川 亮" userId="d7d429a203bb0ce1" providerId="LiveId" clId="{5EFBD348-CEDE-4A4A-87B6-EB641AAFABDA}" dt="2019-11-04T21:26:03.276" v="675" actId="1035"/>
          <ac:spMkLst>
            <pc:docMk/>
            <pc:sldMk cId="4129480212" sldId="273"/>
            <ac:spMk id="13" creationId="{00000000-0000-0000-0000-000000000000}"/>
          </ac:spMkLst>
        </pc:spChg>
        <pc:spChg chg="mod">
          <ac:chgData name="前川 亮" userId="d7d429a203bb0ce1" providerId="LiveId" clId="{5EFBD348-CEDE-4A4A-87B6-EB641AAFABDA}" dt="2019-11-04T21:26:03.276" v="675" actId="1035"/>
          <ac:spMkLst>
            <pc:docMk/>
            <pc:sldMk cId="4129480212" sldId="273"/>
            <ac:spMk id="14" creationId="{00000000-0000-0000-0000-000000000000}"/>
          </ac:spMkLst>
        </pc:spChg>
        <pc:spChg chg="mod">
          <ac:chgData name="前川 亮" userId="d7d429a203bb0ce1" providerId="LiveId" clId="{5EFBD348-CEDE-4A4A-87B6-EB641AAFABDA}" dt="2019-11-04T21:26:03.276" v="675" actId="1035"/>
          <ac:spMkLst>
            <pc:docMk/>
            <pc:sldMk cId="4129480212" sldId="273"/>
            <ac:spMk id="15" creationId="{00000000-0000-0000-0000-000000000000}"/>
          </ac:spMkLst>
        </pc:spChg>
      </pc:sldChg>
      <pc:sldChg chg="addSp modSp">
        <pc:chgData name="前川 亮" userId="d7d429a203bb0ce1" providerId="LiveId" clId="{5EFBD348-CEDE-4A4A-87B6-EB641AAFABDA}" dt="2019-11-04T21:36:02.842" v="709" actId="1076"/>
        <pc:sldMkLst>
          <pc:docMk/>
          <pc:sldMk cId="3864098198" sldId="279"/>
        </pc:sldMkLst>
        <pc:spChg chg="mod">
          <ac:chgData name="前川 亮" userId="d7d429a203bb0ce1" providerId="LiveId" clId="{5EFBD348-CEDE-4A4A-87B6-EB641AAFABDA}" dt="2019-11-04T21:36:02.842" v="709" actId="1076"/>
          <ac:spMkLst>
            <pc:docMk/>
            <pc:sldMk cId="3864098198" sldId="279"/>
            <ac:spMk id="3" creationId="{00000000-0000-0000-0000-000000000000}"/>
          </ac:spMkLst>
        </pc:spChg>
        <pc:spChg chg="mod">
          <ac:chgData name="前川 亮" userId="d7d429a203bb0ce1" providerId="LiveId" clId="{5EFBD348-CEDE-4A4A-87B6-EB641AAFABDA}" dt="2019-11-04T21:36:02.842" v="709" actId="1076"/>
          <ac:spMkLst>
            <pc:docMk/>
            <pc:sldMk cId="3864098198" sldId="279"/>
            <ac:spMk id="4" creationId="{00000000-0000-0000-0000-000000000000}"/>
          </ac:spMkLst>
        </pc:spChg>
        <pc:spChg chg="add mod">
          <ac:chgData name="前川 亮" userId="d7d429a203bb0ce1" providerId="LiveId" clId="{5EFBD348-CEDE-4A4A-87B6-EB641AAFABDA}" dt="2019-11-04T21:35:55.750" v="708" actId="1076"/>
          <ac:spMkLst>
            <pc:docMk/>
            <pc:sldMk cId="3864098198" sldId="279"/>
            <ac:spMk id="7" creationId="{8284DDE2-CAF3-4A89-A53C-7294155E1861}"/>
          </ac:spMkLst>
        </pc:spChg>
        <pc:picChg chg="add mod">
          <ac:chgData name="前川 亮" userId="d7d429a203bb0ce1" providerId="LiveId" clId="{5EFBD348-CEDE-4A4A-87B6-EB641AAFABDA}" dt="2019-11-04T21:35:55.750" v="708" actId="1076"/>
          <ac:picMkLst>
            <pc:docMk/>
            <pc:sldMk cId="3864098198" sldId="279"/>
            <ac:picMk id="5" creationId="{403EDEA2-D242-4F48-A8FD-3CF80D88F355}"/>
          </ac:picMkLst>
        </pc:picChg>
        <pc:picChg chg="mod">
          <ac:chgData name="前川 亮" userId="d7d429a203bb0ce1" providerId="LiveId" clId="{5EFBD348-CEDE-4A4A-87B6-EB641AAFABDA}" dt="2019-11-04T21:36:02.842" v="709" actId="1076"/>
          <ac:picMkLst>
            <pc:docMk/>
            <pc:sldMk cId="3864098198" sldId="279"/>
            <ac:picMk id="6" creationId="{00000000-0000-0000-0000-000000000000}"/>
          </ac:picMkLst>
        </pc:picChg>
      </pc:sldChg>
      <pc:sldChg chg="addSp modSp">
        <pc:chgData name="前川 亮" userId="d7d429a203bb0ce1" providerId="LiveId" clId="{5EFBD348-CEDE-4A4A-87B6-EB641AAFABDA}" dt="2019-11-04T21:20:36.095" v="448" actId="1038"/>
        <pc:sldMkLst>
          <pc:docMk/>
          <pc:sldMk cId="4252469374" sldId="280"/>
        </pc:sldMkLst>
        <pc:spChg chg="add mod">
          <ac:chgData name="前川 亮" userId="d7d429a203bb0ce1" providerId="LiveId" clId="{5EFBD348-CEDE-4A4A-87B6-EB641AAFABDA}" dt="2019-11-04T21:20:13.245" v="410" actId="1038"/>
          <ac:spMkLst>
            <pc:docMk/>
            <pc:sldMk cId="4252469374" sldId="280"/>
            <ac:spMk id="5" creationId="{FE1132F9-368D-4A6E-8592-FBEF9281A2D1}"/>
          </ac:spMkLst>
        </pc:spChg>
        <pc:spChg chg="add mod">
          <ac:chgData name="前川 亮" userId="d7d429a203bb0ce1" providerId="LiveId" clId="{5EFBD348-CEDE-4A4A-87B6-EB641AAFABDA}" dt="2019-11-04T21:19:59.646" v="397" actId="1037"/>
          <ac:spMkLst>
            <pc:docMk/>
            <pc:sldMk cId="4252469374" sldId="280"/>
            <ac:spMk id="6" creationId="{42C24716-A097-4CAC-98EF-416A44FAC2C2}"/>
          </ac:spMkLst>
        </pc:spChg>
        <pc:spChg chg="add mod">
          <ac:chgData name="前川 亮" userId="d7d429a203bb0ce1" providerId="LiveId" clId="{5EFBD348-CEDE-4A4A-87B6-EB641AAFABDA}" dt="2019-11-04T21:20:05.089" v="399" actId="1076"/>
          <ac:spMkLst>
            <pc:docMk/>
            <pc:sldMk cId="4252469374" sldId="280"/>
            <ac:spMk id="7" creationId="{DDA4CF40-CB2C-4C44-9192-661D6837207F}"/>
          </ac:spMkLst>
        </pc:spChg>
        <pc:spChg chg="add mod">
          <ac:chgData name="前川 亮" userId="d7d429a203bb0ce1" providerId="LiveId" clId="{5EFBD348-CEDE-4A4A-87B6-EB641AAFABDA}" dt="2019-11-04T21:20:36.095" v="448" actId="1038"/>
          <ac:spMkLst>
            <pc:docMk/>
            <pc:sldMk cId="4252469374" sldId="280"/>
            <ac:spMk id="8" creationId="{498453E5-4B76-47AA-8256-5367F07EC900}"/>
          </ac:spMkLst>
        </pc:spChg>
      </pc:sldChg>
      <pc:sldChg chg="modSp">
        <pc:chgData name="前川 亮" userId="d7d429a203bb0ce1" providerId="LiveId" clId="{5EFBD348-CEDE-4A4A-87B6-EB641AAFABDA}" dt="2019-11-04T21:18:00.166" v="282" actId="1076"/>
        <pc:sldMkLst>
          <pc:docMk/>
          <pc:sldMk cId="640602651" sldId="281"/>
        </pc:sldMkLst>
        <pc:spChg chg="mod">
          <ac:chgData name="前川 亮" userId="d7d429a203bb0ce1" providerId="LiveId" clId="{5EFBD348-CEDE-4A4A-87B6-EB641AAFABDA}" dt="2019-11-04T21:18:00.166" v="282" actId="1076"/>
          <ac:spMkLst>
            <pc:docMk/>
            <pc:sldMk cId="640602651" sldId="281"/>
            <ac:spMk id="31" creationId="{A9BA93A7-53BF-4D81-8292-1844F220F009}"/>
          </ac:spMkLst>
        </pc:spChg>
      </pc:sldChg>
      <pc:sldChg chg="addSp modSp">
        <pc:chgData name="前川 亮" userId="d7d429a203bb0ce1" providerId="LiveId" clId="{5EFBD348-CEDE-4A4A-87B6-EB641AAFABDA}" dt="2019-11-04T21:22:14.084" v="523" actId="1037"/>
        <pc:sldMkLst>
          <pc:docMk/>
          <pc:sldMk cId="2463737535" sldId="282"/>
        </pc:sldMkLst>
        <pc:spChg chg="add mod">
          <ac:chgData name="前川 亮" userId="d7d429a203bb0ce1" providerId="LiveId" clId="{5EFBD348-CEDE-4A4A-87B6-EB641AAFABDA}" dt="2019-11-04T21:21:11.948" v="468" actId="1037"/>
          <ac:spMkLst>
            <pc:docMk/>
            <pc:sldMk cId="2463737535" sldId="282"/>
            <ac:spMk id="9" creationId="{47ACB784-7E35-4C6A-A37A-26ED8F89181F}"/>
          </ac:spMkLst>
        </pc:spChg>
        <pc:spChg chg="mod">
          <ac:chgData name="前川 亮" userId="d7d429a203bb0ce1" providerId="LiveId" clId="{5EFBD348-CEDE-4A4A-87B6-EB641AAFABDA}" dt="2019-11-04T21:17:06.886" v="230" actId="20577"/>
          <ac:spMkLst>
            <pc:docMk/>
            <pc:sldMk cId="2463737535" sldId="282"/>
            <ac:spMk id="12" creationId="{EBAB0212-8E9D-4361-97DE-F116A914F847}"/>
          </ac:spMkLst>
        </pc:spChg>
        <pc:spChg chg="add mod">
          <ac:chgData name="前川 亮" userId="d7d429a203bb0ce1" providerId="LiveId" clId="{5EFBD348-CEDE-4A4A-87B6-EB641AAFABDA}" dt="2019-11-04T21:22:14.084" v="523" actId="1037"/>
          <ac:spMkLst>
            <pc:docMk/>
            <pc:sldMk cId="2463737535" sldId="282"/>
            <ac:spMk id="13" creationId="{0B1B2E58-9BD2-4E9D-BFA3-32B8A295D057}"/>
          </ac:spMkLst>
        </pc:spChg>
        <pc:spChg chg="add mod">
          <ac:chgData name="前川 亮" userId="d7d429a203bb0ce1" providerId="LiveId" clId="{5EFBD348-CEDE-4A4A-87B6-EB641AAFABDA}" dt="2019-11-04T21:21:31.164" v="481" actId="1035"/>
          <ac:spMkLst>
            <pc:docMk/>
            <pc:sldMk cId="2463737535" sldId="282"/>
            <ac:spMk id="14" creationId="{F08DB154-FEFF-4855-96FA-2F56BD64CA5E}"/>
          </ac:spMkLst>
        </pc:spChg>
        <pc:spChg chg="add mod">
          <ac:chgData name="前川 亮" userId="d7d429a203bb0ce1" providerId="LiveId" clId="{5EFBD348-CEDE-4A4A-87B6-EB641AAFABDA}" dt="2019-11-04T21:22:14.084" v="523" actId="1037"/>
          <ac:spMkLst>
            <pc:docMk/>
            <pc:sldMk cId="2463737535" sldId="282"/>
            <ac:spMk id="15" creationId="{DEF63738-4FD3-4A37-8FB3-CC3D1C6DC965}"/>
          </ac:spMkLst>
        </pc:spChg>
        <pc:picChg chg="mod">
          <ac:chgData name="前川 亮" userId="d7d429a203bb0ce1" providerId="LiveId" clId="{5EFBD348-CEDE-4A4A-87B6-EB641AAFABDA}" dt="2019-11-04T21:21:03.746" v="454" actId="1076"/>
          <ac:picMkLst>
            <pc:docMk/>
            <pc:sldMk cId="2463737535" sldId="282"/>
            <ac:picMk id="6" creationId="{12A6EC79-CC30-4A2F-80A1-4E61ACDA719E}"/>
          </ac:picMkLst>
        </pc:picChg>
      </pc:sldChg>
      <pc:sldChg chg="ord">
        <pc:chgData name="前川 亮" userId="d7d429a203bb0ce1" providerId="LiveId" clId="{5EFBD348-CEDE-4A4A-87B6-EB641AAFABDA}" dt="2019-11-04T22:09:29.851" v="945"/>
        <pc:sldMkLst>
          <pc:docMk/>
          <pc:sldMk cId="3924068441" sldId="283"/>
        </pc:sldMkLst>
      </pc:sldChg>
      <pc:sldChg chg="modSp">
        <pc:chgData name="前川 亮" userId="d7d429a203bb0ce1" providerId="LiveId" clId="{5EFBD348-CEDE-4A4A-87B6-EB641AAFABDA}" dt="2019-11-04T21:17:45.110" v="273" actId="20577"/>
        <pc:sldMkLst>
          <pc:docMk/>
          <pc:sldMk cId="892728000" sldId="284"/>
        </pc:sldMkLst>
        <pc:spChg chg="mod">
          <ac:chgData name="前川 亮" userId="d7d429a203bb0ce1" providerId="LiveId" clId="{5EFBD348-CEDE-4A4A-87B6-EB641AAFABDA}" dt="2019-11-04T21:17:26.669" v="248" actId="20577"/>
          <ac:spMkLst>
            <pc:docMk/>
            <pc:sldMk cId="892728000" sldId="284"/>
            <ac:spMk id="28" creationId="{0685F8BB-76FE-4D2F-A46E-DF0E4ED9C4C6}"/>
          </ac:spMkLst>
        </pc:spChg>
        <pc:spChg chg="mod">
          <ac:chgData name="前川 亮" userId="d7d429a203bb0ce1" providerId="LiveId" clId="{5EFBD348-CEDE-4A4A-87B6-EB641AAFABDA}" dt="2019-11-04T21:17:35.072" v="262" actId="20577"/>
          <ac:spMkLst>
            <pc:docMk/>
            <pc:sldMk cId="892728000" sldId="284"/>
            <ac:spMk id="31" creationId="{A9BA93A7-53BF-4D81-8292-1844F220F009}"/>
          </ac:spMkLst>
        </pc:spChg>
        <pc:spChg chg="mod">
          <ac:chgData name="前川 亮" userId="d7d429a203bb0ce1" providerId="LiveId" clId="{5EFBD348-CEDE-4A4A-87B6-EB641AAFABDA}" dt="2019-11-04T21:17:45.110" v="273" actId="20577"/>
          <ac:spMkLst>
            <pc:docMk/>
            <pc:sldMk cId="892728000" sldId="284"/>
            <ac:spMk id="46" creationId="{19BF7B52-B26C-4938-B62D-7D4C39FEDA33}"/>
          </ac:spMkLst>
        </pc:spChg>
      </pc:sldChg>
      <pc:sldChg chg="addSp delSp modSp add">
        <pc:chgData name="前川 亮" userId="d7d429a203bb0ce1" providerId="LiveId" clId="{5EFBD348-CEDE-4A4A-87B6-EB641AAFABDA}" dt="2019-11-04T21:25:05.417" v="640" actId="20577"/>
        <pc:sldMkLst>
          <pc:docMk/>
          <pc:sldMk cId="3547091239" sldId="287"/>
        </pc:sldMkLst>
        <pc:spChg chg="mod">
          <ac:chgData name="前川 亮" userId="d7d429a203bb0ce1" providerId="LiveId" clId="{5EFBD348-CEDE-4A4A-87B6-EB641AAFABDA}" dt="2019-11-04T21:22:45.369" v="535" actId="20577"/>
          <ac:spMkLst>
            <pc:docMk/>
            <pc:sldMk cId="3547091239" sldId="287"/>
            <ac:spMk id="2" creationId="{8D4B0A5D-FB3B-4422-8BCB-A972421D83C0}"/>
          </ac:spMkLst>
        </pc:spChg>
        <pc:spChg chg="mod">
          <ac:chgData name="前川 亮" userId="d7d429a203bb0ce1" providerId="LiveId" clId="{5EFBD348-CEDE-4A4A-87B6-EB641AAFABDA}" dt="2019-11-04T21:24:49.263" v="600" actId="1036"/>
          <ac:spMkLst>
            <pc:docMk/>
            <pc:sldMk cId="3547091239" sldId="287"/>
            <ac:spMk id="3" creationId="{00000000-0000-0000-0000-000000000000}"/>
          </ac:spMkLst>
        </pc:spChg>
        <pc:spChg chg="mod">
          <ac:chgData name="前川 亮" userId="d7d429a203bb0ce1" providerId="LiveId" clId="{5EFBD348-CEDE-4A4A-87B6-EB641AAFABDA}" dt="2019-11-04T21:24:16.997" v="552" actId="1076"/>
          <ac:spMkLst>
            <pc:docMk/>
            <pc:sldMk cId="3547091239" sldId="287"/>
            <ac:spMk id="5" creationId="{DDC9BE82-1EE6-410F-918F-7250C4433482}"/>
          </ac:spMkLst>
        </pc:spChg>
        <pc:spChg chg="mod">
          <ac:chgData name="前川 亮" userId="d7d429a203bb0ce1" providerId="LiveId" clId="{5EFBD348-CEDE-4A4A-87B6-EB641AAFABDA}" dt="2019-11-04T21:24:49.263" v="600" actId="1036"/>
          <ac:spMkLst>
            <pc:docMk/>
            <pc:sldMk cId="3547091239" sldId="287"/>
            <ac:spMk id="6" creationId="{6AAFE800-33B1-4F25-A591-E0ED3081D8B9}"/>
          </ac:spMkLst>
        </pc:spChg>
        <pc:spChg chg="mod">
          <ac:chgData name="前川 亮" userId="d7d429a203bb0ce1" providerId="LiveId" clId="{5EFBD348-CEDE-4A4A-87B6-EB641AAFABDA}" dt="2019-11-04T21:24:49.263" v="600" actId="1036"/>
          <ac:spMkLst>
            <pc:docMk/>
            <pc:sldMk cId="3547091239" sldId="287"/>
            <ac:spMk id="7" creationId="{FB74F12C-74F9-4C26-8C8A-18A071B1B23E}"/>
          </ac:spMkLst>
        </pc:spChg>
        <pc:spChg chg="mod">
          <ac:chgData name="前川 亮" userId="d7d429a203bb0ce1" providerId="LiveId" clId="{5EFBD348-CEDE-4A4A-87B6-EB641AAFABDA}" dt="2019-11-04T21:24:16.997" v="552" actId="1076"/>
          <ac:spMkLst>
            <pc:docMk/>
            <pc:sldMk cId="3547091239" sldId="287"/>
            <ac:spMk id="9" creationId="{34C3A830-41E1-46FF-8E04-76BDC078035D}"/>
          </ac:spMkLst>
        </pc:spChg>
        <pc:spChg chg="mod">
          <ac:chgData name="前川 亮" userId="d7d429a203bb0ce1" providerId="LiveId" clId="{5EFBD348-CEDE-4A4A-87B6-EB641AAFABDA}" dt="2019-11-04T21:24:16.997" v="552" actId="1076"/>
          <ac:spMkLst>
            <pc:docMk/>
            <pc:sldMk cId="3547091239" sldId="287"/>
            <ac:spMk id="10" creationId="{5EC5D603-2BAD-49CE-935C-D5748714DF14}"/>
          </ac:spMkLst>
        </pc:spChg>
        <pc:spChg chg="del">
          <ac:chgData name="前川 亮" userId="d7d429a203bb0ce1" providerId="LiveId" clId="{5EFBD348-CEDE-4A4A-87B6-EB641AAFABDA}" dt="2019-11-04T21:22:50.934" v="537" actId="478"/>
          <ac:spMkLst>
            <pc:docMk/>
            <pc:sldMk cId="3547091239" sldId="287"/>
            <ac:spMk id="12" creationId="{BC63251F-24F1-4809-9F04-0381030B6AEE}"/>
          </ac:spMkLst>
        </pc:spChg>
        <pc:spChg chg="del">
          <ac:chgData name="前川 亮" userId="d7d429a203bb0ce1" providerId="LiveId" clId="{5EFBD348-CEDE-4A4A-87B6-EB641AAFABDA}" dt="2019-11-04T21:22:50.934" v="537" actId="478"/>
          <ac:spMkLst>
            <pc:docMk/>
            <pc:sldMk cId="3547091239" sldId="287"/>
            <ac:spMk id="13" creationId="{00000000-0000-0000-0000-000000000000}"/>
          </ac:spMkLst>
        </pc:spChg>
        <pc:spChg chg="del">
          <ac:chgData name="前川 亮" userId="d7d429a203bb0ce1" providerId="LiveId" clId="{5EFBD348-CEDE-4A4A-87B6-EB641AAFABDA}" dt="2019-11-04T21:22:50.934" v="537" actId="478"/>
          <ac:spMkLst>
            <pc:docMk/>
            <pc:sldMk cId="3547091239" sldId="287"/>
            <ac:spMk id="14" creationId="{9AD6CFFB-07A1-4805-9651-94759350013B}"/>
          </ac:spMkLst>
        </pc:spChg>
        <pc:spChg chg="add mod">
          <ac:chgData name="前川 亮" userId="d7d429a203bb0ce1" providerId="LiveId" clId="{5EFBD348-CEDE-4A4A-87B6-EB641AAFABDA}" dt="2019-11-04T21:25:05.417" v="640" actId="20577"/>
          <ac:spMkLst>
            <pc:docMk/>
            <pc:sldMk cId="3547091239" sldId="287"/>
            <ac:spMk id="15" creationId="{1C285DB2-0C99-4112-BDB3-62661476F4E4}"/>
          </ac:spMkLst>
        </pc:spChg>
        <pc:spChg chg="add del mod">
          <ac:chgData name="前川 亮" userId="d7d429a203bb0ce1" providerId="LiveId" clId="{5EFBD348-CEDE-4A4A-87B6-EB641AAFABDA}" dt="2019-11-04T21:23:55.272" v="548" actId="478"/>
          <ac:spMkLst>
            <pc:docMk/>
            <pc:sldMk cId="3547091239" sldId="287"/>
            <ac:spMk id="16" creationId="{8F6FF737-8479-434E-BDF4-1A03EDE793ED}"/>
          </ac:spMkLst>
        </pc:spChg>
        <pc:picChg chg="mod">
          <ac:chgData name="前川 亮" userId="d7d429a203bb0ce1" providerId="LiveId" clId="{5EFBD348-CEDE-4A4A-87B6-EB641AAFABDA}" dt="2019-11-04T21:24:49.263" v="600" actId="1036"/>
          <ac:picMkLst>
            <pc:docMk/>
            <pc:sldMk cId="3547091239" sldId="287"/>
            <ac:picMk id="4" creationId="{00000000-0000-0000-0000-000000000000}"/>
          </ac:picMkLst>
        </pc:picChg>
        <pc:picChg chg="del">
          <ac:chgData name="前川 亮" userId="d7d429a203bb0ce1" providerId="LiveId" clId="{5EFBD348-CEDE-4A4A-87B6-EB641AAFABDA}" dt="2019-11-04T21:22:47.723" v="536" actId="478"/>
          <ac:picMkLst>
            <pc:docMk/>
            <pc:sldMk cId="3547091239" sldId="287"/>
            <ac:picMk id="11" creationId="{00000000-0000-0000-0000-000000000000}"/>
          </ac:picMkLst>
        </pc:picChg>
      </pc:sldChg>
      <pc:sldChg chg="addSp delSp modSp add">
        <pc:chgData name="前川 亮" userId="d7d429a203bb0ce1" providerId="LiveId" clId="{5EFBD348-CEDE-4A4A-87B6-EB641AAFABDA}" dt="2019-11-04T22:01:31.507" v="768" actId="478"/>
        <pc:sldMkLst>
          <pc:docMk/>
          <pc:sldMk cId="2061335417" sldId="288"/>
        </pc:sldMkLst>
        <pc:spChg chg="mod">
          <ac:chgData name="前川 亮" userId="d7d429a203bb0ce1" providerId="LiveId" clId="{5EFBD348-CEDE-4A4A-87B6-EB641AAFABDA}" dt="2019-11-04T21:45:21.987" v="730" actId="20577"/>
          <ac:spMkLst>
            <pc:docMk/>
            <pc:sldMk cId="2061335417" sldId="288"/>
            <ac:spMk id="2" creationId="{40A36475-DF43-472C-BCE8-8AE0BCC33151}"/>
          </ac:spMkLst>
        </pc:spChg>
        <pc:picChg chg="add mod">
          <ac:chgData name="前川 亮" userId="d7d429a203bb0ce1" providerId="LiveId" clId="{5EFBD348-CEDE-4A4A-87B6-EB641AAFABDA}" dt="2019-11-04T22:01:24.956" v="764" actId="1035"/>
          <ac:picMkLst>
            <pc:docMk/>
            <pc:sldMk cId="2061335417" sldId="288"/>
            <ac:picMk id="4" creationId="{F1D64696-B803-4117-B662-4040FB86705D}"/>
          </ac:picMkLst>
        </pc:picChg>
        <pc:picChg chg="add del mod">
          <ac:chgData name="前川 亮" userId="d7d429a203bb0ce1" providerId="LiveId" clId="{5EFBD348-CEDE-4A4A-87B6-EB641AAFABDA}" dt="2019-11-04T22:01:31.507" v="768" actId="478"/>
          <ac:picMkLst>
            <pc:docMk/>
            <pc:sldMk cId="2061335417" sldId="288"/>
            <ac:picMk id="6" creationId="{AAAE3FD4-61D2-484A-B000-A8B58C11385B}"/>
          </ac:picMkLst>
        </pc:picChg>
        <pc:picChg chg="add del mod">
          <ac:chgData name="前川 亮" userId="d7d429a203bb0ce1" providerId="LiveId" clId="{5EFBD348-CEDE-4A4A-87B6-EB641AAFABDA}" dt="2019-11-04T22:01:31.004" v="767" actId="478"/>
          <ac:picMkLst>
            <pc:docMk/>
            <pc:sldMk cId="2061335417" sldId="288"/>
            <ac:picMk id="8" creationId="{B359D4E3-32AE-4BA4-AE73-42ECF4B13DF3}"/>
          </ac:picMkLst>
        </pc:picChg>
      </pc:sldChg>
      <pc:sldChg chg="addSp delSp modSp add">
        <pc:chgData name="前川 亮" userId="d7d429a203bb0ce1" providerId="LiveId" clId="{5EFBD348-CEDE-4A4A-87B6-EB641AAFABDA}" dt="2019-11-04T22:05:37.915" v="878" actId="1076"/>
        <pc:sldMkLst>
          <pc:docMk/>
          <pc:sldMk cId="2818935491" sldId="289"/>
        </pc:sldMkLst>
        <pc:spChg chg="add mod">
          <ac:chgData name="前川 亮" userId="d7d429a203bb0ce1" providerId="LiveId" clId="{5EFBD348-CEDE-4A4A-87B6-EB641AAFABDA}" dt="2019-11-04T22:05:37.915" v="878" actId="1076"/>
          <ac:spMkLst>
            <pc:docMk/>
            <pc:sldMk cId="2818935491" sldId="289"/>
            <ac:spMk id="12" creationId="{7B917482-C173-47E2-B240-1F81A3EBAE62}"/>
          </ac:spMkLst>
        </pc:spChg>
        <pc:picChg chg="del">
          <ac:chgData name="前川 亮" userId="d7d429a203bb0ce1" providerId="LiveId" clId="{5EFBD348-CEDE-4A4A-87B6-EB641AAFABDA}" dt="2019-11-04T22:01:41.579" v="771" actId="478"/>
          <ac:picMkLst>
            <pc:docMk/>
            <pc:sldMk cId="2818935491" sldId="289"/>
            <ac:picMk id="4" creationId="{F1D64696-B803-4117-B662-4040FB86705D}"/>
          </ac:picMkLst>
        </pc:picChg>
        <pc:picChg chg="ord">
          <ac:chgData name="前川 亮" userId="d7d429a203bb0ce1" providerId="LiveId" clId="{5EFBD348-CEDE-4A4A-87B6-EB641AAFABDA}" dt="2019-11-04T22:01:41.082" v="770" actId="167"/>
          <ac:picMkLst>
            <pc:docMk/>
            <pc:sldMk cId="2818935491" sldId="289"/>
            <ac:picMk id="6" creationId="{AAAE3FD4-61D2-484A-B000-A8B58C11385B}"/>
          </ac:picMkLst>
        </pc:picChg>
        <pc:picChg chg="del">
          <ac:chgData name="前川 亮" userId="d7d429a203bb0ce1" providerId="LiveId" clId="{5EFBD348-CEDE-4A4A-87B6-EB641AAFABDA}" dt="2019-11-04T22:01:38.901" v="769" actId="478"/>
          <ac:picMkLst>
            <pc:docMk/>
            <pc:sldMk cId="2818935491" sldId="289"/>
            <ac:picMk id="8" creationId="{B359D4E3-32AE-4BA4-AE73-42ECF4B13DF3}"/>
          </ac:picMkLst>
        </pc:picChg>
        <pc:cxnChg chg="add mod">
          <ac:chgData name="前川 亮" userId="d7d429a203bb0ce1" providerId="LiveId" clId="{5EFBD348-CEDE-4A4A-87B6-EB641AAFABDA}" dt="2019-11-04T22:05:10.886" v="864" actId="692"/>
          <ac:cxnSpMkLst>
            <pc:docMk/>
            <pc:sldMk cId="2818935491" sldId="289"/>
            <ac:cxnSpMk id="5" creationId="{4C53A086-3A37-4C1D-8778-A8DC0578D92A}"/>
          </ac:cxnSpMkLst>
        </pc:cxnChg>
        <pc:cxnChg chg="add mod">
          <ac:chgData name="前川 亮" userId="d7d429a203bb0ce1" providerId="LiveId" clId="{5EFBD348-CEDE-4A4A-87B6-EB641AAFABDA}" dt="2019-11-04T22:05:10.886" v="864" actId="692"/>
          <ac:cxnSpMkLst>
            <pc:docMk/>
            <pc:sldMk cId="2818935491" sldId="289"/>
            <ac:cxnSpMk id="9" creationId="{25E7A1DD-0BF9-4D2F-B7C0-86C9B5C35945}"/>
          </ac:cxnSpMkLst>
        </pc:cxnChg>
        <pc:cxnChg chg="add mod">
          <ac:chgData name="前川 亮" userId="d7d429a203bb0ce1" providerId="LiveId" clId="{5EFBD348-CEDE-4A4A-87B6-EB641AAFABDA}" dt="2019-11-04T22:05:10.886" v="864" actId="692"/>
          <ac:cxnSpMkLst>
            <pc:docMk/>
            <pc:sldMk cId="2818935491" sldId="289"/>
            <ac:cxnSpMk id="10" creationId="{6B09C3B9-64BB-4834-BFDA-C48FEF5C592F}"/>
          </ac:cxnSpMkLst>
        </pc:cxnChg>
      </pc:sldChg>
      <pc:sldChg chg="addSp modSp add">
        <pc:chgData name="前川 亮" userId="d7d429a203bb0ce1" providerId="LiveId" clId="{5EFBD348-CEDE-4A4A-87B6-EB641AAFABDA}" dt="2019-11-04T22:08:23.518" v="943" actId="20577"/>
        <pc:sldMkLst>
          <pc:docMk/>
          <pc:sldMk cId="2824148997" sldId="290"/>
        </pc:sldMkLst>
        <pc:spChg chg="add mod">
          <ac:chgData name="前川 亮" userId="d7d429a203bb0ce1" providerId="LiveId" clId="{5EFBD348-CEDE-4A4A-87B6-EB641AAFABDA}" dt="2019-11-04T22:08:23.518" v="943" actId="20577"/>
          <ac:spMkLst>
            <pc:docMk/>
            <pc:sldMk cId="2824148997" sldId="290"/>
            <ac:spMk id="7" creationId="{C996167C-9CE1-49C0-85BE-39722D57636B}"/>
          </ac:spMkLst>
        </pc:spChg>
      </pc:sldChg>
      <pc:sldChg chg="addSp delSp modSp add">
        <pc:chgData name="前川 亮" userId="d7d429a203bb0ce1" providerId="LiveId" clId="{5EFBD348-CEDE-4A4A-87B6-EB641AAFABDA}" dt="2019-11-04T23:25:06.426" v="1014" actId="12789"/>
        <pc:sldMkLst>
          <pc:docMk/>
          <pc:sldMk cId="3612239303" sldId="291"/>
        </pc:sldMkLst>
        <pc:spChg chg="del">
          <ac:chgData name="前川 亮" userId="d7d429a203bb0ce1" providerId="LiveId" clId="{5EFBD348-CEDE-4A4A-87B6-EB641AAFABDA}" dt="2019-11-04T23:23:07.981" v="947" actId="478"/>
          <ac:spMkLst>
            <pc:docMk/>
            <pc:sldMk cId="3612239303" sldId="291"/>
            <ac:spMk id="2" creationId="{380A3AC2-DB06-440E-A7A4-48355D3BA31C}"/>
          </ac:spMkLst>
        </pc:spChg>
        <pc:grpChg chg="del">
          <ac:chgData name="前川 亮" userId="d7d429a203bb0ce1" providerId="LiveId" clId="{5EFBD348-CEDE-4A4A-87B6-EB641AAFABDA}" dt="2019-11-04T23:23:07.981" v="947" actId="478"/>
          <ac:grpSpMkLst>
            <pc:docMk/>
            <pc:sldMk cId="3612239303" sldId="291"/>
            <ac:grpSpMk id="12" creationId="{00000000-0000-0000-0000-000000000000}"/>
          </ac:grpSpMkLst>
        </pc:grpChg>
        <pc:grpChg chg="add mod">
          <ac:chgData name="前川 亮" userId="d7d429a203bb0ce1" providerId="LiveId" clId="{5EFBD348-CEDE-4A4A-87B6-EB641AAFABDA}" dt="2019-11-04T23:25:06.426" v="1014" actId="12789"/>
          <ac:grpSpMkLst>
            <pc:docMk/>
            <pc:sldMk cId="3612239303" sldId="291"/>
            <ac:grpSpMk id="24" creationId="{8344BD6E-8B00-46F7-9D10-58FD548699CA}"/>
          </ac:grpSpMkLst>
        </pc:grpChg>
        <pc:picChg chg="add mod">
          <ac:chgData name="前川 亮" userId="d7d429a203bb0ce1" providerId="LiveId" clId="{5EFBD348-CEDE-4A4A-87B6-EB641AAFABDA}" dt="2019-11-04T23:25:01.037" v="1012" actId="164"/>
          <ac:picMkLst>
            <pc:docMk/>
            <pc:sldMk cId="3612239303" sldId="291"/>
            <ac:picMk id="13" creationId="{6142D040-4EF0-412F-9C98-EA4358971E6C}"/>
          </ac:picMkLst>
        </pc:picChg>
        <pc:picChg chg="add mod">
          <ac:chgData name="前川 亮" userId="d7d429a203bb0ce1" providerId="LiveId" clId="{5EFBD348-CEDE-4A4A-87B6-EB641AAFABDA}" dt="2019-11-04T23:25:01.037" v="1012" actId="164"/>
          <ac:picMkLst>
            <pc:docMk/>
            <pc:sldMk cId="3612239303" sldId="291"/>
            <ac:picMk id="15" creationId="{AE913C3E-3D73-4D67-BBD3-628D22710664}"/>
          </ac:picMkLst>
        </pc:picChg>
        <pc:picChg chg="add mod">
          <ac:chgData name="前川 亮" userId="d7d429a203bb0ce1" providerId="LiveId" clId="{5EFBD348-CEDE-4A4A-87B6-EB641AAFABDA}" dt="2019-11-04T23:25:01.037" v="1012" actId="164"/>
          <ac:picMkLst>
            <pc:docMk/>
            <pc:sldMk cId="3612239303" sldId="291"/>
            <ac:picMk id="17" creationId="{AD9F0ED9-A053-401B-AAC5-F7B25490F579}"/>
          </ac:picMkLst>
        </pc:picChg>
        <pc:picChg chg="add mod">
          <ac:chgData name="前川 亮" userId="d7d429a203bb0ce1" providerId="LiveId" clId="{5EFBD348-CEDE-4A4A-87B6-EB641AAFABDA}" dt="2019-11-04T23:25:01.037" v="1012" actId="164"/>
          <ac:picMkLst>
            <pc:docMk/>
            <pc:sldMk cId="3612239303" sldId="291"/>
            <ac:picMk id="19" creationId="{7CC56484-4177-4E77-AEE2-28712EE5DB18}"/>
          </ac:picMkLst>
        </pc:picChg>
        <pc:picChg chg="add mod">
          <ac:chgData name="前川 亮" userId="d7d429a203bb0ce1" providerId="LiveId" clId="{5EFBD348-CEDE-4A4A-87B6-EB641AAFABDA}" dt="2019-11-04T23:25:01.037" v="1012" actId="164"/>
          <ac:picMkLst>
            <pc:docMk/>
            <pc:sldMk cId="3612239303" sldId="291"/>
            <ac:picMk id="21" creationId="{E2E11BDB-0D67-4856-97C0-C9CED5673593}"/>
          </ac:picMkLst>
        </pc:picChg>
        <pc:picChg chg="add mod">
          <ac:chgData name="前川 亮" userId="d7d429a203bb0ce1" providerId="LiveId" clId="{5EFBD348-CEDE-4A4A-87B6-EB641AAFABDA}" dt="2019-11-04T23:25:01.037" v="1012" actId="164"/>
          <ac:picMkLst>
            <pc:docMk/>
            <pc:sldMk cId="3612239303" sldId="291"/>
            <ac:picMk id="23" creationId="{D7BFB4B3-9232-4B27-B33B-7466F8DD22C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20-%20&#12467;&#12500;&#1254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xmlns:c16r2="http://schemas.microsoft.com/office/drawing/2015/06/chart">
            <c:ext xmlns:c16="http://schemas.microsoft.com/office/drawing/2014/chart" uri="{C3380CC4-5D6E-409C-BE32-E72D297353CC}">
              <c16:uniqueId val="{00000000-B7A7-499C-9EFF-DC5624DACFE9}"/>
            </c:ext>
          </c:extLst>
        </c:ser>
        <c:dLbls>
          <c:showLegendKey val="0"/>
          <c:showVal val="0"/>
          <c:showCatName val="0"/>
          <c:showSerName val="0"/>
          <c:showPercent val="0"/>
          <c:showBubbleSize val="0"/>
        </c:dLbls>
        <c:axId val="251336352"/>
        <c:axId val="251336744"/>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xmlns:c16r2="http://schemas.microsoft.com/office/drawing/2015/06/chart">
            <c:ext xmlns:c16="http://schemas.microsoft.com/office/drawing/2014/chart" uri="{C3380CC4-5D6E-409C-BE32-E72D297353CC}">
              <c16:uniqueId val="{00000001-B7A7-499C-9EFF-DC5624DACFE9}"/>
            </c:ext>
          </c:extLst>
        </c:ser>
        <c:dLbls>
          <c:showLegendKey val="0"/>
          <c:showVal val="0"/>
          <c:showCatName val="0"/>
          <c:showSerName val="0"/>
          <c:showPercent val="0"/>
          <c:showBubbleSize val="0"/>
        </c:dLbls>
        <c:axId val="387458016"/>
        <c:axId val="251337136"/>
      </c:scatterChart>
      <c:valAx>
        <c:axId val="251336352"/>
        <c:scaling>
          <c:orientation val="minMax"/>
          <c:max val="11"/>
          <c:min val="3"/>
        </c:scaling>
        <c:delete val="1"/>
        <c:axPos val="b"/>
        <c:numFmt formatCode="General" sourceLinked="1"/>
        <c:majorTickMark val="none"/>
        <c:minorTickMark val="none"/>
        <c:tickLblPos val="nextTo"/>
        <c:crossAx val="251336744"/>
        <c:crossesAt val="-1000000"/>
        <c:crossBetween val="midCat"/>
      </c:valAx>
      <c:valAx>
        <c:axId val="251336744"/>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251336352"/>
        <c:crosses val="autoZero"/>
        <c:crossBetween val="midCat"/>
      </c:valAx>
      <c:valAx>
        <c:axId val="251337136"/>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87458016"/>
        <c:crosses val="max"/>
        <c:crossBetween val="midCat"/>
      </c:valAx>
      <c:valAx>
        <c:axId val="387458016"/>
        <c:scaling>
          <c:orientation val="minMax"/>
        </c:scaling>
        <c:delete val="1"/>
        <c:axPos val="b"/>
        <c:numFmt formatCode="General" sourceLinked="1"/>
        <c:majorTickMark val="out"/>
        <c:minorTickMark val="none"/>
        <c:tickLblPos val="nextTo"/>
        <c:crossAx val="251337136"/>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-9295.89</c:v>
                </c:pt>
                <c:pt idx="1">
                  <c:v>-9620.32</c:v>
                </c:pt>
                <c:pt idx="2">
                  <c:v>-9653.11</c:v>
                </c:pt>
                <c:pt idx="3">
                  <c:v>-9692.84</c:v>
                </c:pt>
                <c:pt idx="4">
                  <c:v>-9707.91</c:v>
                </c:pt>
                <c:pt idx="5">
                  <c:v>-9695.4500000000007</c:v>
                </c:pt>
                <c:pt idx="6">
                  <c:v>-9720.06</c:v>
                </c:pt>
                <c:pt idx="7">
                  <c:v>-9713.18</c:v>
                </c:pt>
                <c:pt idx="8">
                  <c:v>-9721.42</c:v>
                </c:pt>
                <c:pt idx="9">
                  <c:v>-9715.2099999999991</c:v>
                </c:pt>
                <c:pt idx="10">
                  <c:v>-9758.7099999999991</c:v>
                </c:pt>
                <c:pt idx="11">
                  <c:v>-9776.8799999999992</c:v>
                </c:pt>
                <c:pt idx="12">
                  <c:v>-9642.4699999999993</c:v>
                </c:pt>
                <c:pt idx="13">
                  <c:v>-9060.9599999999991</c:v>
                </c:pt>
                <c:pt idx="14">
                  <c:v>-8509.52</c:v>
                </c:pt>
                <c:pt idx="15">
                  <c:v>-8512.4</c:v>
                </c:pt>
                <c:pt idx="16">
                  <c:v>-9442.3700000000008</c:v>
                </c:pt>
                <c:pt idx="17">
                  <c:v>-9894.89</c:v>
                </c:pt>
                <c:pt idx="18">
                  <c:v>-10008.200000000001</c:v>
                </c:pt>
                <c:pt idx="19">
                  <c:v>-10021.299999999999</c:v>
                </c:pt>
                <c:pt idx="20">
                  <c:v>-9870.01</c:v>
                </c:pt>
                <c:pt idx="21">
                  <c:v>-9786.09</c:v>
                </c:pt>
                <c:pt idx="22">
                  <c:v>-9750.89</c:v>
                </c:pt>
                <c:pt idx="23">
                  <c:v>-9754.4699999999993</c:v>
                </c:pt>
                <c:pt idx="24">
                  <c:v>-9729.52</c:v>
                </c:pt>
                <c:pt idx="25">
                  <c:v>-9735.57</c:v>
                </c:pt>
                <c:pt idx="26">
                  <c:v>-9710.32</c:v>
                </c:pt>
                <c:pt idx="27">
                  <c:v>-9718.6200000000008</c:v>
                </c:pt>
                <c:pt idx="28">
                  <c:v>-9699.0499999999993</c:v>
                </c:pt>
                <c:pt idx="29">
                  <c:v>-9692.98</c:v>
                </c:pt>
                <c:pt idx="30">
                  <c:v>-9678.9500000000007</c:v>
                </c:pt>
                <c:pt idx="31">
                  <c:v>-9673.93</c:v>
                </c:pt>
                <c:pt idx="32">
                  <c:v>-9665.18</c:v>
                </c:pt>
                <c:pt idx="33">
                  <c:v>-9638.65</c:v>
                </c:pt>
                <c:pt idx="34">
                  <c:v>-9626.44</c:v>
                </c:pt>
                <c:pt idx="35">
                  <c:v>-9585.42</c:v>
                </c:pt>
                <c:pt idx="36">
                  <c:v>-9570.11</c:v>
                </c:pt>
                <c:pt idx="37">
                  <c:v>-9528.26</c:v>
                </c:pt>
                <c:pt idx="38">
                  <c:v>-9510.0400000000009</c:v>
                </c:pt>
                <c:pt idx="39">
                  <c:v>-9463.08</c:v>
                </c:pt>
                <c:pt idx="40">
                  <c:v>-9457.43</c:v>
                </c:pt>
                <c:pt idx="41">
                  <c:v>-9421.69</c:v>
                </c:pt>
                <c:pt idx="42">
                  <c:v>-9418.4500000000007</c:v>
                </c:pt>
                <c:pt idx="43">
                  <c:v>-9392.89</c:v>
                </c:pt>
                <c:pt idx="44">
                  <c:v>-9395.52</c:v>
                </c:pt>
                <c:pt idx="45">
                  <c:v>-9403.76</c:v>
                </c:pt>
                <c:pt idx="46">
                  <c:v>-9441.33</c:v>
                </c:pt>
                <c:pt idx="47">
                  <c:v>-9487.93</c:v>
                </c:pt>
                <c:pt idx="48">
                  <c:v>-9535</c:v>
                </c:pt>
                <c:pt idx="49">
                  <c:v>-9591.92</c:v>
                </c:pt>
                <c:pt idx="50">
                  <c:v>-9623.51</c:v>
                </c:pt>
                <c:pt idx="51">
                  <c:v>-9653.64</c:v>
                </c:pt>
                <c:pt idx="52">
                  <c:v>-9668.94</c:v>
                </c:pt>
                <c:pt idx="53">
                  <c:v>-9687.35</c:v>
                </c:pt>
                <c:pt idx="54">
                  <c:v>-9680.69</c:v>
                </c:pt>
                <c:pt idx="55">
                  <c:v>-9698.16</c:v>
                </c:pt>
                <c:pt idx="56">
                  <c:v>-9683.68</c:v>
                </c:pt>
                <c:pt idx="57">
                  <c:v>-9702.5400000000009</c:v>
                </c:pt>
                <c:pt idx="58">
                  <c:v>-9677.77</c:v>
                </c:pt>
                <c:pt idx="59">
                  <c:v>-9675.9500000000007</c:v>
                </c:pt>
                <c:pt idx="60">
                  <c:v>-9688.6299999999992</c:v>
                </c:pt>
                <c:pt idx="61">
                  <c:v>-9692.6299999999992</c:v>
                </c:pt>
                <c:pt idx="62">
                  <c:v>-9678.34</c:v>
                </c:pt>
                <c:pt idx="63">
                  <c:v>-9670.26</c:v>
                </c:pt>
                <c:pt idx="64">
                  <c:v>-9675.26</c:v>
                </c:pt>
                <c:pt idx="65">
                  <c:v>-9661.24</c:v>
                </c:pt>
                <c:pt idx="66">
                  <c:v>-9661.09</c:v>
                </c:pt>
                <c:pt idx="67">
                  <c:v>-9646.35</c:v>
                </c:pt>
                <c:pt idx="68">
                  <c:v>-9664.3799999999992</c:v>
                </c:pt>
                <c:pt idx="69">
                  <c:v>-9657.91</c:v>
                </c:pt>
                <c:pt idx="70">
                  <c:v>-9646.26</c:v>
                </c:pt>
                <c:pt idx="71">
                  <c:v>-9640.85</c:v>
                </c:pt>
                <c:pt idx="72">
                  <c:v>-9669.3799999999992</c:v>
                </c:pt>
                <c:pt idx="73">
                  <c:v>-9649.61</c:v>
                </c:pt>
                <c:pt idx="74">
                  <c:v>-9659.7099999999991</c:v>
                </c:pt>
                <c:pt idx="75">
                  <c:v>-9671.7999999999993</c:v>
                </c:pt>
                <c:pt idx="76">
                  <c:v>-9681.82</c:v>
                </c:pt>
                <c:pt idx="77">
                  <c:v>-9684.27</c:v>
                </c:pt>
                <c:pt idx="78">
                  <c:v>-9692.7900000000009</c:v>
                </c:pt>
                <c:pt idx="79">
                  <c:v>-9659.35</c:v>
                </c:pt>
                <c:pt idx="80">
                  <c:v>-9614.32</c:v>
                </c:pt>
                <c:pt idx="81">
                  <c:v>-9618.06</c:v>
                </c:pt>
                <c:pt idx="82">
                  <c:v>-9649.44</c:v>
                </c:pt>
                <c:pt idx="83">
                  <c:v>-9647.1200000000008</c:v>
                </c:pt>
                <c:pt idx="84">
                  <c:v>-9626.41</c:v>
                </c:pt>
                <c:pt idx="85">
                  <c:v>-9681.5400000000009</c:v>
                </c:pt>
                <c:pt idx="86">
                  <c:v>-9696.73</c:v>
                </c:pt>
                <c:pt idx="87">
                  <c:v>-9741.9699999999993</c:v>
                </c:pt>
                <c:pt idx="88">
                  <c:v>-9747.1</c:v>
                </c:pt>
                <c:pt idx="89">
                  <c:v>-9813.08</c:v>
                </c:pt>
                <c:pt idx="90">
                  <c:v>-9807.31</c:v>
                </c:pt>
                <c:pt idx="91">
                  <c:v>-9819.93</c:v>
                </c:pt>
                <c:pt idx="92">
                  <c:v>-9814.57</c:v>
                </c:pt>
                <c:pt idx="93">
                  <c:v>-9826.6200000000008</c:v>
                </c:pt>
                <c:pt idx="94">
                  <c:v>-9826.44</c:v>
                </c:pt>
                <c:pt idx="95">
                  <c:v>-9838.91</c:v>
                </c:pt>
                <c:pt idx="96">
                  <c:v>-9868.8700000000008</c:v>
                </c:pt>
                <c:pt idx="97">
                  <c:v>-9875.92</c:v>
                </c:pt>
                <c:pt idx="98">
                  <c:v>-9693.36</c:v>
                </c:pt>
                <c:pt idx="99">
                  <c:v>-9072.2800000000007</c:v>
                </c:pt>
                <c:pt idx="100">
                  <c:v>-8592.5499999999993</c:v>
                </c:pt>
                <c:pt idx="101">
                  <c:v>-8741.91</c:v>
                </c:pt>
                <c:pt idx="102">
                  <c:v>-9698.6200000000008</c:v>
                </c:pt>
                <c:pt idx="103">
                  <c:v>-9996.39</c:v>
                </c:pt>
                <c:pt idx="104">
                  <c:v>-10137.6</c:v>
                </c:pt>
                <c:pt idx="105">
                  <c:v>-10126.1</c:v>
                </c:pt>
                <c:pt idx="106">
                  <c:v>-9989.89</c:v>
                </c:pt>
                <c:pt idx="107">
                  <c:v>-9903.14</c:v>
                </c:pt>
                <c:pt idx="108">
                  <c:v>-9903.43</c:v>
                </c:pt>
                <c:pt idx="109">
                  <c:v>-9898.8700000000008</c:v>
                </c:pt>
                <c:pt idx="110">
                  <c:v>-9894.7099999999991</c:v>
                </c:pt>
                <c:pt idx="111">
                  <c:v>-9880.61</c:v>
                </c:pt>
                <c:pt idx="112">
                  <c:v>-9876.7099999999991</c:v>
                </c:pt>
                <c:pt idx="113">
                  <c:v>-9872.9599999999991</c:v>
                </c:pt>
                <c:pt idx="114">
                  <c:v>-9876.33</c:v>
                </c:pt>
                <c:pt idx="115">
                  <c:v>-9874.5300000000007</c:v>
                </c:pt>
                <c:pt idx="116">
                  <c:v>-9858.98</c:v>
                </c:pt>
                <c:pt idx="117">
                  <c:v>-9872.48</c:v>
                </c:pt>
                <c:pt idx="118">
                  <c:v>-9858.77</c:v>
                </c:pt>
                <c:pt idx="119">
                  <c:v>-9864.76</c:v>
                </c:pt>
                <c:pt idx="120">
                  <c:v>-9838</c:v>
                </c:pt>
                <c:pt idx="121">
                  <c:v>-9839.51</c:v>
                </c:pt>
                <c:pt idx="122">
                  <c:v>-9809.43</c:v>
                </c:pt>
                <c:pt idx="123">
                  <c:v>-9799.2800000000007</c:v>
                </c:pt>
                <c:pt idx="124">
                  <c:v>-9762.23</c:v>
                </c:pt>
                <c:pt idx="125">
                  <c:v>-9757.0300000000007</c:v>
                </c:pt>
                <c:pt idx="126">
                  <c:v>-9734.81</c:v>
                </c:pt>
                <c:pt idx="127">
                  <c:v>-9722.19</c:v>
                </c:pt>
                <c:pt idx="128">
                  <c:v>-9725.01</c:v>
                </c:pt>
                <c:pt idx="129">
                  <c:v>-9719.8799999999992</c:v>
                </c:pt>
                <c:pt idx="130">
                  <c:v>-9730.94</c:v>
                </c:pt>
                <c:pt idx="131">
                  <c:v>-9744.3700000000008</c:v>
                </c:pt>
                <c:pt idx="132">
                  <c:v>-9786.81</c:v>
                </c:pt>
                <c:pt idx="133">
                  <c:v>-9834.9599999999991</c:v>
                </c:pt>
                <c:pt idx="134">
                  <c:v>-9903.7099999999991</c:v>
                </c:pt>
                <c:pt idx="135">
                  <c:v>-9954.82</c:v>
                </c:pt>
                <c:pt idx="136">
                  <c:v>-10004.6</c:v>
                </c:pt>
                <c:pt idx="137">
                  <c:v>-10021</c:v>
                </c:pt>
                <c:pt idx="138">
                  <c:v>-10049.5</c:v>
                </c:pt>
                <c:pt idx="139">
                  <c:v>-10058.799999999999</c:v>
                </c:pt>
                <c:pt idx="140">
                  <c:v>-10067.299999999999</c:v>
                </c:pt>
                <c:pt idx="141">
                  <c:v>-10083.299999999999</c:v>
                </c:pt>
                <c:pt idx="142">
                  <c:v>-10095.5</c:v>
                </c:pt>
                <c:pt idx="143">
                  <c:v>-10101.299999999999</c:v>
                </c:pt>
                <c:pt idx="144">
                  <c:v>-10111.200000000001</c:v>
                </c:pt>
                <c:pt idx="145">
                  <c:v>-10113</c:v>
                </c:pt>
                <c:pt idx="146">
                  <c:v>-10117.5</c:v>
                </c:pt>
                <c:pt idx="147">
                  <c:v>-10127.9</c:v>
                </c:pt>
                <c:pt idx="148">
                  <c:v>-10112.9</c:v>
                </c:pt>
                <c:pt idx="149">
                  <c:v>-10109</c:v>
                </c:pt>
                <c:pt idx="150">
                  <c:v>-10105.5</c:v>
                </c:pt>
                <c:pt idx="151">
                  <c:v>-10118.799999999999</c:v>
                </c:pt>
                <c:pt idx="152">
                  <c:v>-10100.6</c:v>
                </c:pt>
                <c:pt idx="153">
                  <c:v>-10111.299999999999</c:v>
                </c:pt>
                <c:pt idx="154">
                  <c:v>-10098.200000000001</c:v>
                </c:pt>
                <c:pt idx="155">
                  <c:v>-10092</c:v>
                </c:pt>
                <c:pt idx="156">
                  <c:v>-10091.299999999999</c:v>
                </c:pt>
                <c:pt idx="157">
                  <c:v>-10080</c:v>
                </c:pt>
                <c:pt idx="158">
                  <c:v>-10080.1</c:v>
                </c:pt>
                <c:pt idx="159">
                  <c:v>-10081.799999999999</c:v>
                </c:pt>
                <c:pt idx="160">
                  <c:v>-10088.5</c:v>
                </c:pt>
                <c:pt idx="161">
                  <c:v>-10051.1</c:v>
                </c:pt>
                <c:pt idx="162">
                  <c:v>-10020.799999999999</c:v>
                </c:pt>
                <c:pt idx="163">
                  <c:v>-10016.1</c:v>
                </c:pt>
                <c:pt idx="164">
                  <c:v>-10055.6</c:v>
                </c:pt>
                <c:pt idx="165">
                  <c:v>-10027.4</c:v>
                </c:pt>
                <c:pt idx="166">
                  <c:v>-10043.1</c:v>
                </c:pt>
                <c:pt idx="167">
                  <c:v>-10051.6</c:v>
                </c:pt>
                <c:pt idx="168">
                  <c:v>-10054.6</c:v>
                </c:pt>
                <c:pt idx="169">
                  <c:v>-10074.6</c:v>
                </c:pt>
                <c:pt idx="170">
                  <c:v>-10116</c:v>
                </c:pt>
                <c:pt idx="171">
                  <c:v>-10148.1</c:v>
                </c:pt>
                <c:pt idx="172">
                  <c:v>-10171.4</c:v>
                </c:pt>
                <c:pt idx="173">
                  <c:v>-10172.6</c:v>
                </c:pt>
                <c:pt idx="174">
                  <c:v>-10160.6</c:v>
                </c:pt>
                <c:pt idx="175">
                  <c:v>-10175.9</c:v>
                </c:pt>
                <c:pt idx="176">
                  <c:v>-10168.700000000001</c:v>
                </c:pt>
                <c:pt idx="177">
                  <c:v>-10178.799999999999</c:v>
                </c:pt>
                <c:pt idx="178">
                  <c:v>-10188.6</c:v>
                </c:pt>
                <c:pt idx="179">
                  <c:v>-10213.200000000001</c:v>
                </c:pt>
                <c:pt idx="180">
                  <c:v>-10074.9</c:v>
                </c:pt>
                <c:pt idx="181">
                  <c:v>-9655.8700000000008</c:v>
                </c:pt>
                <c:pt idx="182">
                  <c:v>-9039.92</c:v>
                </c:pt>
                <c:pt idx="183">
                  <c:v>-8967.59</c:v>
                </c:pt>
                <c:pt idx="184">
                  <c:v>-9732.36</c:v>
                </c:pt>
                <c:pt idx="185">
                  <c:v>-10210.1</c:v>
                </c:pt>
                <c:pt idx="186">
                  <c:v>-10350.4</c:v>
                </c:pt>
                <c:pt idx="187">
                  <c:v>-10472.799999999999</c:v>
                </c:pt>
                <c:pt idx="188">
                  <c:v>-10383.799999999999</c:v>
                </c:pt>
                <c:pt idx="189">
                  <c:v>-10275.799999999999</c:v>
                </c:pt>
                <c:pt idx="190">
                  <c:v>-10208.700000000001</c:v>
                </c:pt>
                <c:pt idx="191">
                  <c:v>-10205</c:v>
                </c:pt>
                <c:pt idx="192">
                  <c:v>-10191.799999999999</c:v>
                </c:pt>
                <c:pt idx="193">
                  <c:v>-10196.299999999999</c:v>
                </c:pt>
                <c:pt idx="194">
                  <c:v>-10187.6</c:v>
                </c:pt>
                <c:pt idx="195">
                  <c:v>-10188</c:v>
                </c:pt>
                <c:pt idx="196">
                  <c:v>-10172</c:v>
                </c:pt>
                <c:pt idx="197">
                  <c:v>-10147.299999999999</c:v>
                </c:pt>
                <c:pt idx="198">
                  <c:v>-10151.4</c:v>
                </c:pt>
                <c:pt idx="199">
                  <c:v>-10130.9</c:v>
                </c:pt>
                <c:pt idx="200">
                  <c:v>-10137.1</c:v>
                </c:pt>
                <c:pt idx="201">
                  <c:v>-10105.200000000001</c:v>
                </c:pt>
                <c:pt idx="202">
                  <c:v>-10081.200000000001</c:v>
                </c:pt>
                <c:pt idx="203">
                  <c:v>-10055.200000000001</c:v>
                </c:pt>
                <c:pt idx="204">
                  <c:v>-10042.799999999999</c:v>
                </c:pt>
                <c:pt idx="205">
                  <c:v>-10011</c:v>
                </c:pt>
                <c:pt idx="206">
                  <c:v>-9988.86</c:v>
                </c:pt>
                <c:pt idx="207">
                  <c:v>-9961.61</c:v>
                </c:pt>
                <c:pt idx="208">
                  <c:v>-9933.76</c:v>
                </c:pt>
                <c:pt idx="209">
                  <c:v>-9913.2000000000007</c:v>
                </c:pt>
                <c:pt idx="210">
                  <c:v>-9897.5</c:v>
                </c:pt>
                <c:pt idx="211">
                  <c:v>-9904.9500000000007</c:v>
                </c:pt>
                <c:pt idx="212">
                  <c:v>-9890.27</c:v>
                </c:pt>
                <c:pt idx="213">
                  <c:v>-9900.1299999999992</c:v>
                </c:pt>
                <c:pt idx="214">
                  <c:v>-9920.36</c:v>
                </c:pt>
                <c:pt idx="215">
                  <c:v>-9973.85</c:v>
                </c:pt>
                <c:pt idx="216">
                  <c:v>-10016.9</c:v>
                </c:pt>
                <c:pt idx="217">
                  <c:v>-10056.6</c:v>
                </c:pt>
                <c:pt idx="218">
                  <c:v>-10082.700000000001</c:v>
                </c:pt>
                <c:pt idx="219">
                  <c:v>-10119</c:v>
                </c:pt>
                <c:pt idx="220">
                  <c:v>-10129.299999999999</c:v>
                </c:pt>
                <c:pt idx="221">
                  <c:v>-10152.5</c:v>
                </c:pt>
                <c:pt idx="222">
                  <c:v>-10151.299999999999</c:v>
                </c:pt>
                <c:pt idx="223">
                  <c:v>-10146.5</c:v>
                </c:pt>
                <c:pt idx="224">
                  <c:v>-10146.799999999999</c:v>
                </c:pt>
                <c:pt idx="225">
                  <c:v>-10138.4</c:v>
                </c:pt>
                <c:pt idx="226">
                  <c:v>-10148.9</c:v>
                </c:pt>
                <c:pt idx="227">
                  <c:v>-10138.9</c:v>
                </c:pt>
                <c:pt idx="228">
                  <c:v>-10151.299999999999</c:v>
                </c:pt>
                <c:pt idx="229">
                  <c:v>-10130.200000000001</c:v>
                </c:pt>
                <c:pt idx="230">
                  <c:v>-10129.4</c:v>
                </c:pt>
                <c:pt idx="231">
                  <c:v>-10112.9</c:v>
                </c:pt>
                <c:pt idx="232">
                  <c:v>-10115.299999999999</c:v>
                </c:pt>
                <c:pt idx="233">
                  <c:v>-10106.700000000001</c:v>
                </c:pt>
                <c:pt idx="234">
                  <c:v>-10105.299999999999</c:v>
                </c:pt>
                <c:pt idx="235">
                  <c:v>-10094.1</c:v>
                </c:pt>
                <c:pt idx="236">
                  <c:v>-10101.5</c:v>
                </c:pt>
                <c:pt idx="237">
                  <c:v>-10085.200000000001</c:v>
                </c:pt>
                <c:pt idx="238">
                  <c:v>-10086</c:v>
                </c:pt>
                <c:pt idx="239">
                  <c:v>-10081.700000000001</c:v>
                </c:pt>
                <c:pt idx="240">
                  <c:v>-10083.9</c:v>
                </c:pt>
                <c:pt idx="241">
                  <c:v>-10081.799999999999</c:v>
                </c:pt>
                <c:pt idx="242">
                  <c:v>-10069</c:v>
                </c:pt>
                <c:pt idx="243">
                  <c:v>-10057.6</c:v>
                </c:pt>
                <c:pt idx="244">
                  <c:v>-10010</c:v>
                </c:pt>
                <c:pt idx="245">
                  <c:v>-9993.9500000000007</c:v>
                </c:pt>
                <c:pt idx="246">
                  <c:v>-9988.56</c:v>
                </c:pt>
                <c:pt idx="247">
                  <c:v>-10011.299999999999</c:v>
                </c:pt>
                <c:pt idx="248">
                  <c:v>-9984.08</c:v>
                </c:pt>
                <c:pt idx="249">
                  <c:v>-9995.18</c:v>
                </c:pt>
                <c:pt idx="250">
                  <c:v>-10001.4</c:v>
                </c:pt>
                <c:pt idx="251">
                  <c:v>-10018.4</c:v>
                </c:pt>
                <c:pt idx="252">
                  <c:v>-10027.299999999999</c:v>
                </c:pt>
                <c:pt idx="253">
                  <c:v>-10062.299999999999</c:v>
                </c:pt>
                <c:pt idx="254">
                  <c:v>-10090.9</c:v>
                </c:pt>
                <c:pt idx="255">
                  <c:v>-10087.700000000001</c:v>
                </c:pt>
                <c:pt idx="256">
                  <c:v>-10085.9</c:v>
                </c:pt>
                <c:pt idx="257">
                  <c:v>-10085.5</c:v>
                </c:pt>
                <c:pt idx="258">
                  <c:v>-10077.700000000001</c:v>
                </c:pt>
                <c:pt idx="259">
                  <c:v>-10065</c:v>
                </c:pt>
                <c:pt idx="260">
                  <c:v>-10071</c:v>
                </c:pt>
                <c:pt idx="261">
                  <c:v>-10080.5</c:v>
                </c:pt>
                <c:pt idx="262">
                  <c:v>-10046.299999999999</c:v>
                </c:pt>
                <c:pt idx="263">
                  <c:v>-9776.2900000000009</c:v>
                </c:pt>
                <c:pt idx="264">
                  <c:v>-9142.85</c:v>
                </c:pt>
                <c:pt idx="265">
                  <c:v>-8790.84</c:v>
                </c:pt>
                <c:pt idx="266">
                  <c:v>-9194.24</c:v>
                </c:pt>
                <c:pt idx="267">
                  <c:v>-10014.4</c:v>
                </c:pt>
                <c:pt idx="268">
                  <c:v>-10203.4</c:v>
                </c:pt>
                <c:pt idx="269">
                  <c:v>-10310.9</c:v>
                </c:pt>
                <c:pt idx="270">
                  <c:v>-10249</c:v>
                </c:pt>
                <c:pt idx="271">
                  <c:v>-10120.4</c:v>
                </c:pt>
                <c:pt idx="272">
                  <c:v>-10043.6</c:v>
                </c:pt>
                <c:pt idx="273">
                  <c:v>-10019.6</c:v>
                </c:pt>
                <c:pt idx="274">
                  <c:v>-10009.200000000001</c:v>
                </c:pt>
                <c:pt idx="275">
                  <c:v>-10007.700000000001</c:v>
                </c:pt>
                <c:pt idx="276">
                  <c:v>-9990.98</c:v>
                </c:pt>
                <c:pt idx="277">
                  <c:v>-9987.9</c:v>
                </c:pt>
                <c:pt idx="278">
                  <c:v>-9969.01</c:v>
                </c:pt>
                <c:pt idx="279">
                  <c:v>-9968.51</c:v>
                </c:pt>
                <c:pt idx="280">
                  <c:v>-9953.92</c:v>
                </c:pt>
                <c:pt idx="281">
                  <c:v>-9942.6299999999992</c:v>
                </c:pt>
                <c:pt idx="282">
                  <c:v>-9916.3799999999992</c:v>
                </c:pt>
                <c:pt idx="283">
                  <c:v>-9909.18</c:v>
                </c:pt>
                <c:pt idx="284">
                  <c:v>-9883.32</c:v>
                </c:pt>
                <c:pt idx="285">
                  <c:v>-9873.4</c:v>
                </c:pt>
                <c:pt idx="286">
                  <c:v>-9846.1200000000008</c:v>
                </c:pt>
                <c:pt idx="287">
                  <c:v>-9816.58</c:v>
                </c:pt>
                <c:pt idx="288">
                  <c:v>-9789.34</c:v>
                </c:pt>
                <c:pt idx="289">
                  <c:v>-9757.01</c:v>
                </c:pt>
                <c:pt idx="290">
                  <c:v>-9726.4500000000007</c:v>
                </c:pt>
                <c:pt idx="291">
                  <c:v>-9699.7900000000009</c:v>
                </c:pt>
                <c:pt idx="292">
                  <c:v>-9697.07</c:v>
                </c:pt>
                <c:pt idx="293">
                  <c:v>-9669.5300000000007</c:v>
                </c:pt>
                <c:pt idx="294">
                  <c:v>-9658.2000000000007</c:v>
                </c:pt>
                <c:pt idx="295">
                  <c:v>-9651.3799999999992</c:v>
                </c:pt>
                <c:pt idx="296">
                  <c:v>-9691.5499999999993</c:v>
                </c:pt>
                <c:pt idx="297">
                  <c:v>-9729.14</c:v>
                </c:pt>
                <c:pt idx="298">
                  <c:v>-9777.19</c:v>
                </c:pt>
                <c:pt idx="299">
                  <c:v>-9817.67</c:v>
                </c:pt>
                <c:pt idx="300">
                  <c:v>-9869.42</c:v>
                </c:pt>
                <c:pt idx="301">
                  <c:v>-9890.8700000000008</c:v>
                </c:pt>
                <c:pt idx="302">
                  <c:v>-9907.2900000000009</c:v>
                </c:pt>
                <c:pt idx="303">
                  <c:v>-9920.64</c:v>
                </c:pt>
                <c:pt idx="304">
                  <c:v>-9930.67</c:v>
                </c:pt>
                <c:pt idx="305">
                  <c:v>-9937.68</c:v>
                </c:pt>
                <c:pt idx="306">
                  <c:v>-9934.39</c:v>
                </c:pt>
                <c:pt idx="307">
                  <c:v>-9946.65</c:v>
                </c:pt>
                <c:pt idx="308">
                  <c:v>-9936.2800000000007</c:v>
                </c:pt>
                <c:pt idx="309">
                  <c:v>-9944.59</c:v>
                </c:pt>
                <c:pt idx="310">
                  <c:v>-9934.23</c:v>
                </c:pt>
                <c:pt idx="311">
                  <c:v>-9941.09</c:v>
                </c:pt>
                <c:pt idx="312">
                  <c:v>-9928.56</c:v>
                </c:pt>
                <c:pt idx="313">
                  <c:v>-9930.1200000000008</c:v>
                </c:pt>
                <c:pt idx="314">
                  <c:v>-9921.1</c:v>
                </c:pt>
                <c:pt idx="315">
                  <c:v>-9918.6299999999992</c:v>
                </c:pt>
                <c:pt idx="316">
                  <c:v>-9903.8700000000008</c:v>
                </c:pt>
                <c:pt idx="317">
                  <c:v>-9909.9</c:v>
                </c:pt>
                <c:pt idx="318">
                  <c:v>-9898.01</c:v>
                </c:pt>
                <c:pt idx="319">
                  <c:v>-9889.25</c:v>
                </c:pt>
                <c:pt idx="320">
                  <c:v>-9883.81</c:v>
                </c:pt>
                <c:pt idx="321">
                  <c:v>-9879.82</c:v>
                </c:pt>
                <c:pt idx="322">
                  <c:v>-9889.15</c:v>
                </c:pt>
                <c:pt idx="323">
                  <c:v>-9880.6200000000008</c:v>
                </c:pt>
                <c:pt idx="324">
                  <c:v>-9888.9699999999993</c:v>
                </c:pt>
                <c:pt idx="325">
                  <c:v>-9872.11</c:v>
                </c:pt>
                <c:pt idx="326">
                  <c:v>-9875.93</c:v>
                </c:pt>
                <c:pt idx="327">
                  <c:v>-9824.94</c:v>
                </c:pt>
                <c:pt idx="328">
                  <c:v>-9802.16</c:v>
                </c:pt>
                <c:pt idx="329">
                  <c:v>-9782.3700000000008</c:v>
                </c:pt>
                <c:pt idx="330">
                  <c:v>-9818.15</c:v>
                </c:pt>
                <c:pt idx="331">
                  <c:v>-9783.9599999999991</c:v>
                </c:pt>
                <c:pt idx="332">
                  <c:v>-9781.2900000000009</c:v>
                </c:pt>
                <c:pt idx="333">
                  <c:v>-9808.8700000000008</c:v>
                </c:pt>
                <c:pt idx="334">
                  <c:v>-9811.27</c:v>
                </c:pt>
                <c:pt idx="335">
                  <c:v>-9832.39</c:v>
                </c:pt>
                <c:pt idx="336">
                  <c:v>-9866.2900000000009</c:v>
                </c:pt>
                <c:pt idx="337">
                  <c:v>-9907.33</c:v>
                </c:pt>
                <c:pt idx="338">
                  <c:v>-9895.18</c:v>
                </c:pt>
                <c:pt idx="339">
                  <c:v>-9910.5400000000009</c:v>
                </c:pt>
                <c:pt idx="340">
                  <c:v>-9897.76</c:v>
                </c:pt>
                <c:pt idx="341">
                  <c:v>-9899.4</c:v>
                </c:pt>
                <c:pt idx="342">
                  <c:v>-9885.32</c:v>
                </c:pt>
                <c:pt idx="343">
                  <c:v>-9899.4599999999991</c:v>
                </c:pt>
                <c:pt idx="344">
                  <c:v>-9903.43</c:v>
                </c:pt>
                <c:pt idx="345">
                  <c:v>-9914.0499999999993</c:v>
                </c:pt>
                <c:pt idx="346">
                  <c:v>-9723.23</c:v>
                </c:pt>
                <c:pt idx="347">
                  <c:v>-9106.66</c:v>
                </c:pt>
                <c:pt idx="348">
                  <c:v>-8596.5499999999993</c:v>
                </c:pt>
                <c:pt idx="349">
                  <c:v>-8729.5499999999993</c:v>
                </c:pt>
                <c:pt idx="350">
                  <c:v>-9695.75</c:v>
                </c:pt>
                <c:pt idx="351">
                  <c:v>-10034.9</c:v>
                </c:pt>
                <c:pt idx="352">
                  <c:v>-10145.200000000001</c:v>
                </c:pt>
                <c:pt idx="353">
                  <c:v>-10102.200000000001</c:v>
                </c:pt>
                <c:pt idx="354">
                  <c:v>-9972.36</c:v>
                </c:pt>
                <c:pt idx="355">
                  <c:v>-9885.02</c:v>
                </c:pt>
                <c:pt idx="356">
                  <c:v>-9869.7000000000007</c:v>
                </c:pt>
                <c:pt idx="357">
                  <c:v>-9854.86</c:v>
                </c:pt>
                <c:pt idx="358">
                  <c:v>-9849.18</c:v>
                </c:pt>
                <c:pt idx="359">
                  <c:v>-9830.06</c:v>
                </c:pt>
                <c:pt idx="360">
                  <c:v>-9826.27</c:v>
                </c:pt>
                <c:pt idx="361">
                  <c:v>-9806.5499999999993</c:v>
                </c:pt>
                <c:pt idx="362">
                  <c:v>-9805.07</c:v>
                </c:pt>
                <c:pt idx="363">
                  <c:v>-9791.5499999999993</c:v>
                </c:pt>
                <c:pt idx="364">
                  <c:v>-9783.34</c:v>
                </c:pt>
                <c:pt idx="365">
                  <c:v>-9765.31</c:v>
                </c:pt>
                <c:pt idx="366">
                  <c:v>-9755.7099999999991</c:v>
                </c:pt>
                <c:pt idx="367">
                  <c:v>-9729.93</c:v>
                </c:pt>
                <c:pt idx="368">
                  <c:v>-9714.17</c:v>
                </c:pt>
                <c:pt idx="369">
                  <c:v>-9699.7800000000007</c:v>
                </c:pt>
                <c:pt idx="370">
                  <c:v>-9664.51</c:v>
                </c:pt>
                <c:pt idx="371">
                  <c:v>-9633.2900000000009</c:v>
                </c:pt>
                <c:pt idx="372">
                  <c:v>-9589.58</c:v>
                </c:pt>
                <c:pt idx="373">
                  <c:v>-9578.1</c:v>
                </c:pt>
                <c:pt idx="374">
                  <c:v>-9545.2199999999993</c:v>
                </c:pt>
                <c:pt idx="375">
                  <c:v>-9529.2199999999993</c:v>
                </c:pt>
                <c:pt idx="376">
                  <c:v>-9507.32</c:v>
                </c:pt>
                <c:pt idx="377">
                  <c:v>-9506.15</c:v>
                </c:pt>
                <c:pt idx="378">
                  <c:v>-9504.41</c:v>
                </c:pt>
                <c:pt idx="379">
                  <c:v>-9534.89</c:v>
                </c:pt>
                <c:pt idx="380">
                  <c:v>-9569.83</c:v>
                </c:pt>
                <c:pt idx="381">
                  <c:v>-9628.02</c:v>
                </c:pt>
                <c:pt idx="382">
                  <c:v>-9677.2999999999993</c:v>
                </c:pt>
                <c:pt idx="383">
                  <c:v>-9720.2999999999993</c:v>
                </c:pt>
                <c:pt idx="384">
                  <c:v>-9748.06</c:v>
                </c:pt>
                <c:pt idx="385">
                  <c:v>-9771.42</c:v>
                </c:pt>
                <c:pt idx="386">
                  <c:v>-9803.2000000000007</c:v>
                </c:pt>
                <c:pt idx="387">
                  <c:v>-9803.7900000000009</c:v>
                </c:pt>
                <c:pt idx="388">
                  <c:v>-9808.36</c:v>
                </c:pt>
                <c:pt idx="389">
                  <c:v>-9810.8700000000008</c:v>
                </c:pt>
                <c:pt idx="390">
                  <c:v>-9828.2000000000007</c:v>
                </c:pt>
                <c:pt idx="391">
                  <c:v>-9819.43</c:v>
                </c:pt>
                <c:pt idx="392">
                  <c:v>-9826.09</c:v>
                </c:pt>
                <c:pt idx="393">
                  <c:v>-9816.25</c:v>
                </c:pt>
                <c:pt idx="394">
                  <c:v>-9823.9699999999993</c:v>
                </c:pt>
                <c:pt idx="395">
                  <c:v>-9814.94</c:v>
                </c:pt>
                <c:pt idx="396">
                  <c:v>-9822.5400000000009</c:v>
                </c:pt>
                <c:pt idx="397">
                  <c:v>-9807.4</c:v>
                </c:pt>
                <c:pt idx="398">
                  <c:v>-9807.69</c:v>
                </c:pt>
                <c:pt idx="399">
                  <c:v>-9802.2199999999993</c:v>
                </c:pt>
                <c:pt idx="400">
                  <c:v>-9794.7900000000009</c:v>
                </c:pt>
                <c:pt idx="401">
                  <c:v>-9803.82</c:v>
                </c:pt>
                <c:pt idx="402">
                  <c:v>-9795.4500000000007</c:v>
                </c:pt>
                <c:pt idx="403">
                  <c:v>-9802.61</c:v>
                </c:pt>
                <c:pt idx="404">
                  <c:v>-9796.09</c:v>
                </c:pt>
                <c:pt idx="405">
                  <c:v>-9794.6200000000008</c:v>
                </c:pt>
                <c:pt idx="406">
                  <c:v>-9781.57</c:v>
                </c:pt>
                <c:pt idx="407">
                  <c:v>-9801.99</c:v>
                </c:pt>
                <c:pt idx="408">
                  <c:v>-9795.08</c:v>
                </c:pt>
                <c:pt idx="409">
                  <c:v>-9800.9500000000007</c:v>
                </c:pt>
                <c:pt idx="410">
                  <c:v>-9783.5</c:v>
                </c:pt>
                <c:pt idx="411">
                  <c:v>-9747.6</c:v>
                </c:pt>
                <c:pt idx="412">
                  <c:v>-9717.99</c:v>
                </c:pt>
                <c:pt idx="413">
                  <c:v>-9718.5</c:v>
                </c:pt>
                <c:pt idx="414">
                  <c:v>-9741.7800000000007</c:v>
                </c:pt>
                <c:pt idx="415">
                  <c:v>-9718.25</c:v>
                </c:pt>
                <c:pt idx="416">
                  <c:v>-9718.4</c:v>
                </c:pt>
                <c:pt idx="417">
                  <c:v>-9747.39</c:v>
                </c:pt>
                <c:pt idx="418">
                  <c:v>-9762.5300000000007</c:v>
                </c:pt>
                <c:pt idx="419">
                  <c:v>-9778.75</c:v>
                </c:pt>
                <c:pt idx="420">
                  <c:v>-9829.5499999999993</c:v>
                </c:pt>
                <c:pt idx="421">
                  <c:v>-9839.7900000000009</c:v>
                </c:pt>
                <c:pt idx="422">
                  <c:v>-9846.5400000000009</c:v>
                </c:pt>
                <c:pt idx="423">
                  <c:v>-9840.2900000000009</c:v>
                </c:pt>
                <c:pt idx="424">
                  <c:v>-9851.2099999999991</c:v>
                </c:pt>
                <c:pt idx="425">
                  <c:v>-9834.5499999999993</c:v>
                </c:pt>
                <c:pt idx="426">
                  <c:v>-9842.85</c:v>
                </c:pt>
                <c:pt idx="427">
                  <c:v>-9843.59</c:v>
                </c:pt>
                <c:pt idx="428">
                  <c:v>-9870.58</c:v>
                </c:pt>
                <c:pt idx="429">
                  <c:v>-9854.91</c:v>
                </c:pt>
                <c:pt idx="430">
                  <c:v>-9639.75</c:v>
                </c:pt>
                <c:pt idx="431">
                  <c:v>-8949.6200000000008</c:v>
                </c:pt>
                <c:pt idx="432">
                  <c:v>-8509.33</c:v>
                </c:pt>
                <c:pt idx="433">
                  <c:v>-8797.32</c:v>
                </c:pt>
                <c:pt idx="434">
                  <c:v>-9755.35</c:v>
                </c:pt>
                <c:pt idx="435">
                  <c:v>-10013.4</c:v>
                </c:pt>
                <c:pt idx="436">
                  <c:v>-10117.1</c:v>
                </c:pt>
                <c:pt idx="437">
                  <c:v>-10047.299999999999</c:v>
                </c:pt>
                <c:pt idx="438">
                  <c:v>-9909.17</c:v>
                </c:pt>
                <c:pt idx="439">
                  <c:v>-9859.02</c:v>
                </c:pt>
                <c:pt idx="440">
                  <c:v>-9832.6200000000008</c:v>
                </c:pt>
                <c:pt idx="441">
                  <c:v>-9825.86</c:v>
                </c:pt>
                <c:pt idx="442">
                  <c:v>-9815.7199999999993</c:v>
                </c:pt>
                <c:pt idx="443">
                  <c:v>-9820.4500000000007</c:v>
                </c:pt>
                <c:pt idx="444">
                  <c:v>-9802.49</c:v>
                </c:pt>
                <c:pt idx="445">
                  <c:v>-9798.8799999999992</c:v>
                </c:pt>
                <c:pt idx="446">
                  <c:v>-9799.93</c:v>
                </c:pt>
                <c:pt idx="447">
                  <c:v>-9795.09</c:v>
                </c:pt>
                <c:pt idx="448">
                  <c:v>-9779.2800000000007</c:v>
                </c:pt>
                <c:pt idx="449">
                  <c:v>-9768.35</c:v>
                </c:pt>
                <c:pt idx="450">
                  <c:v>-9761.09</c:v>
                </c:pt>
                <c:pt idx="451">
                  <c:v>-9735.9500000000007</c:v>
                </c:pt>
                <c:pt idx="452">
                  <c:v>-9717.93</c:v>
                </c:pt>
                <c:pt idx="453">
                  <c:v>-9687.07</c:v>
                </c:pt>
                <c:pt idx="454">
                  <c:v>-9665.2000000000007</c:v>
                </c:pt>
                <c:pt idx="455">
                  <c:v>-9626.77</c:v>
                </c:pt>
                <c:pt idx="456">
                  <c:v>-9610.07</c:v>
                </c:pt>
                <c:pt idx="457">
                  <c:v>-9579.2900000000009</c:v>
                </c:pt>
                <c:pt idx="458">
                  <c:v>-9563.76</c:v>
                </c:pt>
                <c:pt idx="459">
                  <c:v>-9542.73</c:v>
                </c:pt>
                <c:pt idx="460">
                  <c:v>-9537.84</c:v>
                </c:pt>
                <c:pt idx="461">
                  <c:v>-9528.94</c:v>
                </c:pt>
                <c:pt idx="462">
                  <c:v>-9532.7099999999991</c:v>
                </c:pt>
                <c:pt idx="463">
                  <c:v>-9556.43</c:v>
                </c:pt>
                <c:pt idx="464">
                  <c:v>-9596.6299999999992</c:v>
                </c:pt>
                <c:pt idx="465">
                  <c:v>-9655.69</c:v>
                </c:pt>
                <c:pt idx="466">
                  <c:v>-9687.36</c:v>
                </c:pt>
                <c:pt idx="467">
                  <c:v>-9736.92</c:v>
                </c:pt>
                <c:pt idx="468">
                  <c:v>-9769.7099999999991</c:v>
                </c:pt>
                <c:pt idx="469">
                  <c:v>-9796.3700000000008</c:v>
                </c:pt>
                <c:pt idx="470">
                  <c:v>-9801.26</c:v>
                </c:pt>
                <c:pt idx="471">
                  <c:v>-9818.1200000000008</c:v>
                </c:pt>
                <c:pt idx="472">
                  <c:v>-9821.39</c:v>
                </c:pt>
                <c:pt idx="473">
                  <c:v>-9838.06</c:v>
                </c:pt>
                <c:pt idx="474">
                  <c:v>-9829.08</c:v>
                </c:pt>
                <c:pt idx="475">
                  <c:v>-9835.99</c:v>
                </c:pt>
                <c:pt idx="476">
                  <c:v>-9834.25</c:v>
                </c:pt>
                <c:pt idx="477">
                  <c:v>-9837.58</c:v>
                </c:pt>
                <c:pt idx="478">
                  <c:v>-9844.8700000000008</c:v>
                </c:pt>
                <c:pt idx="479">
                  <c:v>-9841.06</c:v>
                </c:pt>
                <c:pt idx="480">
                  <c:v>-9829.85</c:v>
                </c:pt>
                <c:pt idx="481">
                  <c:v>-9832.81</c:v>
                </c:pt>
                <c:pt idx="482">
                  <c:v>-9842.34</c:v>
                </c:pt>
                <c:pt idx="483">
                  <c:v>-9824.42</c:v>
                </c:pt>
                <c:pt idx="484">
                  <c:v>-9825.9599999999991</c:v>
                </c:pt>
                <c:pt idx="485">
                  <c:v>-9810.5300000000007</c:v>
                </c:pt>
                <c:pt idx="486">
                  <c:v>-9818.2199999999993</c:v>
                </c:pt>
                <c:pt idx="487">
                  <c:v>-9814.19</c:v>
                </c:pt>
                <c:pt idx="488">
                  <c:v>-9825.69</c:v>
                </c:pt>
                <c:pt idx="489">
                  <c:v>-9813.5499999999993</c:v>
                </c:pt>
                <c:pt idx="490">
                  <c:v>-9832.24</c:v>
                </c:pt>
                <c:pt idx="491">
                  <c:v>-9832.75</c:v>
                </c:pt>
                <c:pt idx="492">
                  <c:v>-9821.34</c:v>
                </c:pt>
                <c:pt idx="493">
                  <c:v>-9826.07</c:v>
                </c:pt>
                <c:pt idx="494">
                  <c:v>-9797</c:v>
                </c:pt>
                <c:pt idx="495">
                  <c:v>-9761.25</c:v>
                </c:pt>
                <c:pt idx="496">
                  <c:v>-9758.02</c:v>
                </c:pt>
                <c:pt idx="497">
                  <c:v>-9800.58</c:v>
                </c:pt>
                <c:pt idx="498">
                  <c:v>-9769.09</c:v>
                </c:pt>
                <c:pt idx="499">
                  <c:v>-9772.2900000000009</c:v>
                </c:pt>
                <c:pt idx="500">
                  <c:v>-9795.81</c:v>
                </c:pt>
                <c:pt idx="501">
                  <c:v>-9804.6200000000008</c:v>
                </c:pt>
                <c:pt idx="502">
                  <c:v>-9828.0400000000009</c:v>
                </c:pt>
                <c:pt idx="503">
                  <c:v>-9852.9</c:v>
                </c:pt>
                <c:pt idx="504">
                  <c:v>-9891.01</c:v>
                </c:pt>
                <c:pt idx="505">
                  <c:v>-9889.59</c:v>
                </c:pt>
                <c:pt idx="506">
                  <c:v>-9904.51</c:v>
                </c:pt>
                <c:pt idx="507">
                  <c:v>-9898.8799999999992</c:v>
                </c:pt>
                <c:pt idx="508">
                  <c:v>-9896.19</c:v>
                </c:pt>
                <c:pt idx="509">
                  <c:v>-9893.27</c:v>
                </c:pt>
                <c:pt idx="510">
                  <c:v>-9899.17</c:v>
                </c:pt>
                <c:pt idx="511">
                  <c:v>-9920.86</c:v>
                </c:pt>
                <c:pt idx="512">
                  <c:v>-9931.6</c:v>
                </c:pt>
                <c:pt idx="513">
                  <c:v>-9765.98</c:v>
                </c:pt>
                <c:pt idx="514">
                  <c:v>-9232.09</c:v>
                </c:pt>
                <c:pt idx="515">
                  <c:v>-8672.7999999999993</c:v>
                </c:pt>
                <c:pt idx="516">
                  <c:v>-8746.75</c:v>
                </c:pt>
                <c:pt idx="517">
                  <c:v>-9579.42</c:v>
                </c:pt>
                <c:pt idx="518">
                  <c:v>-9969.7900000000009</c:v>
                </c:pt>
                <c:pt idx="519">
                  <c:v>-10097.5</c:v>
                </c:pt>
                <c:pt idx="520">
                  <c:v>-10156.4</c:v>
                </c:pt>
                <c:pt idx="521">
                  <c:v>-10043.1</c:v>
                </c:pt>
                <c:pt idx="522">
                  <c:v>-9946.33</c:v>
                </c:pt>
                <c:pt idx="523">
                  <c:v>-9917.23</c:v>
                </c:pt>
                <c:pt idx="524">
                  <c:v>-9908.5</c:v>
                </c:pt>
                <c:pt idx="525">
                  <c:v>-9899.27</c:v>
                </c:pt>
                <c:pt idx="526">
                  <c:v>-9890.69</c:v>
                </c:pt>
                <c:pt idx="527">
                  <c:v>-9880.58</c:v>
                </c:pt>
                <c:pt idx="528">
                  <c:v>-9872.41</c:v>
                </c:pt>
                <c:pt idx="529">
                  <c:v>-9879</c:v>
                </c:pt>
                <c:pt idx="530">
                  <c:v>-9861.0300000000007</c:v>
                </c:pt>
                <c:pt idx="531">
                  <c:v>-9849.26</c:v>
                </c:pt>
                <c:pt idx="532">
                  <c:v>-9847.92</c:v>
                </c:pt>
                <c:pt idx="533">
                  <c:v>-9842.35</c:v>
                </c:pt>
                <c:pt idx="534">
                  <c:v>-9813.7999999999993</c:v>
                </c:pt>
                <c:pt idx="535">
                  <c:v>-9815.91</c:v>
                </c:pt>
                <c:pt idx="536">
                  <c:v>-9780.5</c:v>
                </c:pt>
                <c:pt idx="537">
                  <c:v>-9767.67</c:v>
                </c:pt>
                <c:pt idx="538">
                  <c:v>-9735.5499999999993</c:v>
                </c:pt>
                <c:pt idx="539">
                  <c:v>-9716.9</c:v>
                </c:pt>
                <c:pt idx="540">
                  <c:v>-9685.1200000000008</c:v>
                </c:pt>
                <c:pt idx="541">
                  <c:v>-9654.7199999999993</c:v>
                </c:pt>
                <c:pt idx="542">
                  <c:v>-9647.5</c:v>
                </c:pt>
                <c:pt idx="543">
                  <c:v>-9635.39</c:v>
                </c:pt>
                <c:pt idx="544">
                  <c:v>-9628.67</c:v>
                </c:pt>
                <c:pt idx="545">
                  <c:v>-9641.07</c:v>
                </c:pt>
                <c:pt idx="546">
                  <c:v>-9664.68</c:v>
                </c:pt>
                <c:pt idx="547">
                  <c:v>-9692.5499999999993</c:v>
                </c:pt>
                <c:pt idx="548">
                  <c:v>-9756.7000000000007</c:v>
                </c:pt>
                <c:pt idx="549">
                  <c:v>-9800.33</c:v>
                </c:pt>
                <c:pt idx="550">
                  <c:v>-9833.8799999999992</c:v>
                </c:pt>
                <c:pt idx="551">
                  <c:v>-9862.11</c:v>
                </c:pt>
                <c:pt idx="552">
                  <c:v>-9905.83</c:v>
                </c:pt>
                <c:pt idx="553">
                  <c:v>-9910.93</c:v>
                </c:pt>
                <c:pt idx="554">
                  <c:v>-9915.83</c:v>
                </c:pt>
                <c:pt idx="555">
                  <c:v>-9925.14</c:v>
                </c:pt>
                <c:pt idx="556">
                  <c:v>-9931.5300000000007</c:v>
                </c:pt>
                <c:pt idx="557">
                  <c:v>-9930.4599999999991</c:v>
                </c:pt>
                <c:pt idx="558">
                  <c:v>-9935.64</c:v>
                </c:pt>
                <c:pt idx="559">
                  <c:v>-9935.01</c:v>
                </c:pt>
                <c:pt idx="560">
                  <c:v>-9948.85</c:v>
                </c:pt>
                <c:pt idx="561">
                  <c:v>-9943.64</c:v>
                </c:pt>
                <c:pt idx="562">
                  <c:v>-9928.99</c:v>
                </c:pt>
                <c:pt idx="563">
                  <c:v>-9944.8700000000008</c:v>
                </c:pt>
                <c:pt idx="564">
                  <c:v>-9927.9599999999991</c:v>
                </c:pt>
                <c:pt idx="565">
                  <c:v>-9931.75</c:v>
                </c:pt>
                <c:pt idx="566">
                  <c:v>-9921.09</c:v>
                </c:pt>
                <c:pt idx="567">
                  <c:v>-9928.15</c:v>
                </c:pt>
                <c:pt idx="568">
                  <c:v>-9908.4</c:v>
                </c:pt>
                <c:pt idx="569">
                  <c:v>-9919.74</c:v>
                </c:pt>
                <c:pt idx="570">
                  <c:v>-9909.84</c:v>
                </c:pt>
                <c:pt idx="571">
                  <c:v>-9918.0300000000007</c:v>
                </c:pt>
                <c:pt idx="572">
                  <c:v>-9904.01</c:v>
                </c:pt>
                <c:pt idx="573">
                  <c:v>-9907.8799999999992</c:v>
                </c:pt>
                <c:pt idx="574">
                  <c:v>-9909.41</c:v>
                </c:pt>
                <c:pt idx="575">
                  <c:v>-9909.24</c:v>
                </c:pt>
                <c:pt idx="576">
                  <c:v>-9884.4599999999991</c:v>
                </c:pt>
                <c:pt idx="577">
                  <c:v>-9847.0300000000007</c:v>
                </c:pt>
                <c:pt idx="578">
                  <c:v>-9833.32</c:v>
                </c:pt>
                <c:pt idx="579">
                  <c:v>-9861.27</c:v>
                </c:pt>
                <c:pt idx="580">
                  <c:v>-9865.33</c:v>
                </c:pt>
                <c:pt idx="581">
                  <c:v>-9846.2800000000007</c:v>
                </c:pt>
                <c:pt idx="582">
                  <c:v>-9871.69</c:v>
                </c:pt>
                <c:pt idx="583">
                  <c:v>-9871.24</c:v>
                </c:pt>
                <c:pt idx="584">
                  <c:v>-9910.8700000000008</c:v>
                </c:pt>
                <c:pt idx="585">
                  <c:v>-9915.24</c:v>
                </c:pt>
                <c:pt idx="586">
                  <c:v>-9965.2800000000007</c:v>
                </c:pt>
                <c:pt idx="587">
                  <c:v>-9963.9599999999991</c:v>
                </c:pt>
                <c:pt idx="588">
                  <c:v>-9972.09</c:v>
                </c:pt>
                <c:pt idx="589">
                  <c:v>-9968.23</c:v>
                </c:pt>
                <c:pt idx="590">
                  <c:v>-9968.2999999999993</c:v>
                </c:pt>
                <c:pt idx="591">
                  <c:v>-9966.56</c:v>
                </c:pt>
                <c:pt idx="592">
                  <c:v>-9971.35</c:v>
                </c:pt>
                <c:pt idx="593">
                  <c:v>-9988.98</c:v>
                </c:pt>
                <c:pt idx="594">
                  <c:v>-9992.06</c:v>
                </c:pt>
                <c:pt idx="595">
                  <c:v>-9879.08</c:v>
                </c:pt>
                <c:pt idx="596">
                  <c:v>-9476</c:v>
                </c:pt>
                <c:pt idx="597">
                  <c:v>-8874.19</c:v>
                </c:pt>
                <c:pt idx="598">
                  <c:v>-8725.9500000000007</c:v>
                </c:pt>
                <c:pt idx="599">
                  <c:v>-9462.9500000000007</c:v>
                </c:pt>
                <c:pt idx="600">
                  <c:v>-10004.5</c:v>
                </c:pt>
                <c:pt idx="601">
                  <c:v>-10135.799999999999</c:v>
                </c:pt>
                <c:pt idx="602">
                  <c:v>-10219.799999999999</c:v>
                </c:pt>
                <c:pt idx="603">
                  <c:v>-10135.799999999999</c:v>
                </c:pt>
                <c:pt idx="604">
                  <c:v>-10018.9</c:v>
                </c:pt>
                <c:pt idx="605">
                  <c:v>-9970.5499999999993</c:v>
                </c:pt>
                <c:pt idx="606">
                  <c:v>-9964.19</c:v>
                </c:pt>
                <c:pt idx="607">
                  <c:v>-9940.34</c:v>
                </c:pt>
                <c:pt idx="608">
                  <c:v>-9925.2800000000007</c:v>
                </c:pt>
                <c:pt idx="609">
                  <c:v>-9918.14</c:v>
                </c:pt>
                <c:pt idx="610">
                  <c:v>-9920.31</c:v>
                </c:pt>
                <c:pt idx="611">
                  <c:v>-9905.85</c:v>
                </c:pt>
                <c:pt idx="612">
                  <c:v>-9912.39</c:v>
                </c:pt>
                <c:pt idx="613">
                  <c:v>-9889.51</c:v>
                </c:pt>
                <c:pt idx="614">
                  <c:v>-9875.07</c:v>
                </c:pt>
                <c:pt idx="615">
                  <c:v>-9859.14</c:v>
                </c:pt>
                <c:pt idx="616">
                  <c:v>-9858.5499999999993</c:v>
                </c:pt>
                <c:pt idx="617">
                  <c:v>-9830.94</c:v>
                </c:pt>
                <c:pt idx="618">
                  <c:v>-9818.3799999999992</c:v>
                </c:pt>
                <c:pt idx="619">
                  <c:v>-9786.25</c:v>
                </c:pt>
                <c:pt idx="620">
                  <c:v>-9760.7800000000007</c:v>
                </c:pt>
                <c:pt idx="621">
                  <c:v>-9730.01</c:v>
                </c:pt>
                <c:pt idx="622">
                  <c:v>-9703.7900000000009</c:v>
                </c:pt>
                <c:pt idx="623">
                  <c:v>-9678.4699999999993</c:v>
                </c:pt>
                <c:pt idx="624">
                  <c:v>-9655.3700000000008</c:v>
                </c:pt>
                <c:pt idx="625">
                  <c:v>-9641.7900000000009</c:v>
                </c:pt>
                <c:pt idx="626">
                  <c:v>-9625.01</c:v>
                </c:pt>
                <c:pt idx="627">
                  <c:v>-9636.7000000000007</c:v>
                </c:pt>
                <c:pt idx="628">
                  <c:v>-9652.16</c:v>
                </c:pt>
                <c:pt idx="629">
                  <c:v>-9697.7900000000009</c:v>
                </c:pt>
                <c:pt idx="630">
                  <c:v>-9728.5</c:v>
                </c:pt>
                <c:pt idx="631">
                  <c:v>-9786.64</c:v>
                </c:pt>
                <c:pt idx="632">
                  <c:v>-9822.2199999999993</c:v>
                </c:pt>
                <c:pt idx="633">
                  <c:v>-9864.6299999999992</c:v>
                </c:pt>
                <c:pt idx="634">
                  <c:v>-9875.69</c:v>
                </c:pt>
                <c:pt idx="635">
                  <c:v>-9899.26</c:v>
                </c:pt>
                <c:pt idx="636">
                  <c:v>-9908.43</c:v>
                </c:pt>
                <c:pt idx="637">
                  <c:v>-9916.5300000000007</c:v>
                </c:pt>
                <c:pt idx="638">
                  <c:v>-9920.67</c:v>
                </c:pt>
                <c:pt idx="639">
                  <c:v>-9924.4</c:v>
                </c:pt>
                <c:pt idx="640">
                  <c:v>-9928.35</c:v>
                </c:pt>
                <c:pt idx="641">
                  <c:v>-9921.93</c:v>
                </c:pt>
                <c:pt idx="642">
                  <c:v>-9935.4599999999991</c:v>
                </c:pt>
                <c:pt idx="643">
                  <c:v>-9927.3799999999992</c:v>
                </c:pt>
                <c:pt idx="644">
                  <c:v>-9935.07</c:v>
                </c:pt>
                <c:pt idx="645">
                  <c:v>-9921.51</c:v>
                </c:pt>
                <c:pt idx="646">
                  <c:v>-9926.0499999999993</c:v>
                </c:pt>
                <c:pt idx="647">
                  <c:v>-9913</c:v>
                </c:pt>
                <c:pt idx="648">
                  <c:v>-9917.2999999999993</c:v>
                </c:pt>
                <c:pt idx="649">
                  <c:v>-9892.5499999999993</c:v>
                </c:pt>
                <c:pt idx="650">
                  <c:v>-9899.56</c:v>
                </c:pt>
                <c:pt idx="651">
                  <c:v>-9892.7099999999991</c:v>
                </c:pt>
                <c:pt idx="652">
                  <c:v>-9896.4599999999991</c:v>
                </c:pt>
                <c:pt idx="653">
                  <c:v>-9890.48</c:v>
                </c:pt>
                <c:pt idx="654">
                  <c:v>-9885.61</c:v>
                </c:pt>
                <c:pt idx="655">
                  <c:v>-9883.99</c:v>
                </c:pt>
                <c:pt idx="656">
                  <c:v>-9884.25</c:v>
                </c:pt>
                <c:pt idx="657">
                  <c:v>-9889.94</c:v>
                </c:pt>
                <c:pt idx="658">
                  <c:v>-9879.51</c:v>
                </c:pt>
                <c:pt idx="659">
                  <c:v>-9886.7800000000007</c:v>
                </c:pt>
                <c:pt idx="660">
                  <c:v>-9885.85</c:v>
                </c:pt>
                <c:pt idx="661">
                  <c:v>-9897.5300000000007</c:v>
                </c:pt>
                <c:pt idx="662">
                  <c:v>-9882.5</c:v>
                </c:pt>
                <c:pt idx="663">
                  <c:v>-9879.39</c:v>
                </c:pt>
                <c:pt idx="664">
                  <c:v>-9821.1</c:v>
                </c:pt>
                <c:pt idx="665">
                  <c:v>-9811.6200000000008</c:v>
                </c:pt>
                <c:pt idx="666">
                  <c:v>-9814.92</c:v>
                </c:pt>
                <c:pt idx="667">
                  <c:v>-9830.4</c:v>
                </c:pt>
                <c:pt idx="668">
                  <c:v>-9800.1299999999992</c:v>
                </c:pt>
                <c:pt idx="669">
                  <c:v>-9806.58</c:v>
                </c:pt>
                <c:pt idx="670">
                  <c:v>-9823.36</c:v>
                </c:pt>
                <c:pt idx="671">
                  <c:v>-9835.39</c:v>
                </c:pt>
                <c:pt idx="672">
                  <c:v>-9859.69</c:v>
                </c:pt>
                <c:pt idx="673">
                  <c:v>-9895.11</c:v>
                </c:pt>
                <c:pt idx="674">
                  <c:v>-9919.9699999999993</c:v>
                </c:pt>
                <c:pt idx="675">
                  <c:v>-9912.4</c:v>
                </c:pt>
                <c:pt idx="676">
                  <c:v>-9912.7900000000009</c:v>
                </c:pt>
                <c:pt idx="677">
                  <c:v>-9906.25</c:v>
                </c:pt>
                <c:pt idx="678">
                  <c:v>-9913.93</c:v>
                </c:pt>
                <c:pt idx="679">
                  <c:v>-9897.25</c:v>
                </c:pt>
                <c:pt idx="680">
                  <c:v>-9912.93</c:v>
                </c:pt>
                <c:pt idx="681">
                  <c:v>-9930.3799999999992</c:v>
                </c:pt>
                <c:pt idx="682">
                  <c:v>-9907.2199999999993</c:v>
                </c:pt>
                <c:pt idx="683">
                  <c:v>-9677.4500000000007</c:v>
                </c:pt>
                <c:pt idx="684">
                  <c:v>-9003.59</c:v>
                </c:pt>
                <c:pt idx="685">
                  <c:v>-8603.01</c:v>
                </c:pt>
                <c:pt idx="686">
                  <c:v>-8900.9699999999993</c:v>
                </c:pt>
                <c:pt idx="687">
                  <c:v>-9822.08</c:v>
                </c:pt>
                <c:pt idx="688">
                  <c:v>-10047.799999999999</c:v>
                </c:pt>
                <c:pt idx="689">
                  <c:v>-10166</c:v>
                </c:pt>
                <c:pt idx="690">
                  <c:v>-10093</c:v>
                </c:pt>
                <c:pt idx="691">
                  <c:v>-9976.76</c:v>
                </c:pt>
                <c:pt idx="692">
                  <c:v>-9897.8799999999992</c:v>
                </c:pt>
                <c:pt idx="693">
                  <c:v>-9891.83</c:v>
                </c:pt>
                <c:pt idx="694">
                  <c:v>-9877.59</c:v>
                </c:pt>
                <c:pt idx="695">
                  <c:v>-9879.89</c:v>
                </c:pt>
                <c:pt idx="696">
                  <c:v>-9858.3799999999992</c:v>
                </c:pt>
                <c:pt idx="697">
                  <c:v>-9857.7199999999993</c:v>
                </c:pt>
                <c:pt idx="698">
                  <c:v>-9848.9599999999991</c:v>
                </c:pt>
                <c:pt idx="699">
                  <c:v>-9835.67</c:v>
                </c:pt>
                <c:pt idx="700">
                  <c:v>-9825.66</c:v>
                </c:pt>
                <c:pt idx="701">
                  <c:v>-9820.1200000000008</c:v>
                </c:pt>
                <c:pt idx="702">
                  <c:v>-9808.92</c:v>
                </c:pt>
                <c:pt idx="703">
                  <c:v>-9797.14</c:v>
                </c:pt>
                <c:pt idx="704">
                  <c:v>-9782.91</c:v>
                </c:pt>
                <c:pt idx="705">
                  <c:v>-9755.91</c:v>
                </c:pt>
                <c:pt idx="706">
                  <c:v>-9737.77</c:v>
                </c:pt>
                <c:pt idx="707">
                  <c:v>-9701.14</c:v>
                </c:pt>
                <c:pt idx="708">
                  <c:v>-9677.39</c:v>
                </c:pt>
                <c:pt idx="709">
                  <c:v>-9640.9699999999993</c:v>
                </c:pt>
                <c:pt idx="710">
                  <c:v>-9614.5400000000009</c:v>
                </c:pt>
                <c:pt idx="711">
                  <c:v>-9580.2199999999993</c:v>
                </c:pt>
                <c:pt idx="712">
                  <c:v>-9572.4699999999993</c:v>
                </c:pt>
                <c:pt idx="713">
                  <c:v>-9550</c:v>
                </c:pt>
                <c:pt idx="714">
                  <c:v>-9549.6299999999992</c:v>
                </c:pt>
                <c:pt idx="715">
                  <c:v>-9548.7900000000009</c:v>
                </c:pt>
                <c:pt idx="716">
                  <c:v>-9573.8799999999992</c:v>
                </c:pt>
                <c:pt idx="717">
                  <c:v>-9615.73</c:v>
                </c:pt>
                <c:pt idx="718">
                  <c:v>-9670.68</c:v>
                </c:pt>
                <c:pt idx="719">
                  <c:v>-9728.7199999999993</c:v>
                </c:pt>
                <c:pt idx="720">
                  <c:v>-9772.68</c:v>
                </c:pt>
                <c:pt idx="721">
                  <c:v>-9810.86</c:v>
                </c:pt>
                <c:pt idx="722">
                  <c:v>-9831.09</c:v>
                </c:pt>
                <c:pt idx="723">
                  <c:v>-9852.39</c:v>
                </c:pt>
                <c:pt idx="724">
                  <c:v>-9847.7199999999993</c:v>
                </c:pt>
                <c:pt idx="725">
                  <c:v>-9864</c:v>
                </c:pt>
                <c:pt idx="726">
                  <c:v>-9856.32</c:v>
                </c:pt>
                <c:pt idx="727">
                  <c:v>-9869.6</c:v>
                </c:pt>
                <c:pt idx="728">
                  <c:v>-9862.5300000000007</c:v>
                </c:pt>
                <c:pt idx="729">
                  <c:v>-9859.6</c:v>
                </c:pt>
                <c:pt idx="730">
                  <c:v>-9859.6200000000008</c:v>
                </c:pt>
                <c:pt idx="731">
                  <c:v>-9865.7800000000007</c:v>
                </c:pt>
                <c:pt idx="732">
                  <c:v>-9857.4</c:v>
                </c:pt>
                <c:pt idx="733">
                  <c:v>-9857.14</c:v>
                </c:pt>
                <c:pt idx="734">
                  <c:v>-9858.4599999999991</c:v>
                </c:pt>
                <c:pt idx="735">
                  <c:v>-9842.64</c:v>
                </c:pt>
                <c:pt idx="736">
                  <c:v>-9844.58</c:v>
                </c:pt>
                <c:pt idx="737">
                  <c:v>-9838.56</c:v>
                </c:pt>
                <c:pt idx="738">
                  <c:v>-9842.61</c:v>
                </c:pt>
                <c:pt idx="739">
                  <c:v>-9829.2199999999993</c:v>
                </c:pt>
                <c:pt idx="740">
                  <c:v>-9832.93</c:v>
                </c:pt>
                <c:pt idx="741">
                  <c:v>-9825.48</c:v>
                </c:pt>
                <c:pt idx="742">
                  <c:v>-9838.2000000000007</c:v>
                </c:pt>
                <c:pt idx="743">
                  <c:v>-9824.41</c:v>
                </c:pt>
                <c:pt idx="744">
                  <c:v>-9839.57</c:v>
                </c:pt>
                <c:pt idx="745">
                  <c:v>-9829.07</c:v>
                </c:pt>
                <c:pt idx="746">
                  <c:v>-9831.1299999999992</c:v>
                </c:pt>
                <c:pt idx="747">
                  <c:v>-9832.17</c:v>
                </c:pt>
                <c:pt idx="748">
                  <c:v>-9839.07</c:v>
                </c:pt>
                <c:pt idx="749">
                  <c:v>-9837.58</c:v>
                </c:pt>
                <c:pt idx="750">
                  <c:v>-9832.0300000000007</c:v>
                </c:pt>
                <c:pt idx="751">
                  <c:v>-9832.24</c:v>
                </c:pt>
                <c:pt idx="752">
                  <c:v>-9818.1200000000008</c:v>
                </c:pt>
                <c:pt idx="753">
                  <c:v>-9786.15</c:v>
                </c:pt>
                <c:pt idx="754">
                  <c:v>-9748.84</c:v>
                </c:pt>
                <c:pt idx="755">
                  <c:v>-9744.32</c:v>
                </c:pt>
                <c:pt idx="756">
                  <c:v>-9766.0300000000007</c:v>
                </c:pt>
                <c:pt idx="757">
                  <c:v>-9755.32</c:v>
                </c:pt>
                <c:pt idx="758">
                  <c:v>-9730.4699999999993</c:v>
                </c:pt>
                <c:pt idx="759">
                  <c:v>-9764.82</c:v>
                </c:pt>
                <c:pt idx="760">
                  <c:v>-9765.6200000000008</c:v>
                </c:pt>
                <c:pt idx="761">
                  <c:v>-9794.08</c:v>
                </c:pt>
                <c:pt idx="762">
                  <c:v>-9821.08</c:v>
                </c:pt>
                <c:pt idx="763">
                  <c:v>-9850.2800000000007</c:v>
                </c:pt>
                <c:pt idx="764">
                  <c:v>-9854.1299999999992</c:v>
                </c:pt>
                <c:pt idx="765">
                  <c:v>-9852.9</c:v>
                </c:pt>
                <c:pt idx="766">
                  <c:v>-9860.2800000000007</c:v>
                </c:pt>
                <c:pt idx="767">
                  <c:v>-9846.69</c:v>
                </c:pt>
                <c:pt idx="768">
                  <c:v>-9846.81</c:v>
                </c:pt>
                <c:pt idx="769">
                  <c:v>-9843</c:v>
                </c:pt>
                <c:pt idx="770">
                  <c:v>-9872.18</c:v>
                </c:pt>
                <c:pt idx="771">
                  <c:v>-9883.86</c:v>
                </c:pt>
                <c:pt idx="772">
                  <c:v>-9748.6299999999992</c:v>
                </c:pt>
                <c:pt idx="773">
                  <c:v>-9140.58</c:v>
                </c:pt>
                <c:pt idx="774">
                  <c:v>-8588.69</c:v>
                </c:pt>
                <c:pt idx="775">
                  <c:v>-8590.58</c:v>
                </c:pt>
                <c:pt idx="776">
                  <c:v>-9526.32</c:v>
                </c:pt>
                <c:pt idx="777">
                  <c:v>-9958.64</c:v>
                </c:pt>
                <c:pt idx="778">
                  <c:v>-10080</c:v>
                </c:pt>
                <c:pt idx="779">
                  <c:v>-10058.299999999999</c:v>
                </c:pt>
                <c:pt idx="780">
                  <c:v>-9926.2900000000009</c:v>
                </c:pt>
                <c:pt idx="781">
                  <c:v>-9850.01</c:v>
                </c:pt>
                <c:pt idx="782">
                  <c:v>-9820.43</c:v>
                </c:pt>
                <c:pt idx="783">
                  <c:v>-9810.16</c:v>
                </c:pt>
                <c:pt idx="784">
                  <c:v>-9796.6</c:v>
                </c:pt>
                <c:pt idx="785">
                  <c:v>-9802.26</c:v>
                </c:pt>
                <c:pt idx="786">
                  <c:v>-9788.48</c:v>
                </c:pt>
                <c:pt idx="787">
                  <c:v>-9771.6</c:v>
                </c:pt>
                <c:pt idx="788">
                  <c:v>-9760.74</c:v>
                </c:pt>
                <c:pt idx="789">
                  <c:v>-9763.5499999999993</c:v>
                </c:pt>
                <c:pt idx="790">
                  <c:v>-9745.2900000000009</c:v>
                </c:pt>
                <c:pt idx="791">
                  <c:v>-9747.23</c:v>
                </c:pt>
                <c:pt idx="792">
                  <c:v>-9725.0300000000007</c:v>
                </c:pt>
                <c:pt idx="793">
                  <c:v>-9721.2900000000009</c:v>
                </c:pt>
                <c:pt idx="794">
                  <c:v>-9695.6</c:v>
                </c:pt>
                <c:pt idx="795">
                  <c:v>-9677.2900000000009</c:v>
                </c:pt>
                <c:pt idx="796">
                  <c:v>-9647.9699999999993</c:v>
                </c:pt>
                <c:pt idx="797">
                  <c:v>-9618.0499999999993</c:v>
                </c:pt>
                <c:pt idx="798">
                  <c:v>-9581.69</c:v>
                </c:pt>
                <c:pt idx="799">
                  <c:v>-9548.82</c:v>
                </c:pt>
                <c:pt idx="800">
                  <c:v>-9526.0499999999993</c:v>
                </c:pt>
                <c:pt idx="801">
                  <c:v>-9491.84</c:v>
                </c:pt>
                <c:pt idx="802">
                  <c:v>-9486.2999999999993</c:v>
                </c:pt>
                <c:pt idx="803">
                  <c:v>-9471.09</c:v>
                </c:pt>
                <c:pt idx="804">
                  <c:v>-9484.83</c:v>
                </c:pt>
                <c:pt idx="805">
                  <c:v>-9497.7199999999993</c:v>
                </c:pt>
                <c:pt idx="806">
                  <c:v>-9543.81</c:v>
                </c:pt>
                <c:pt idx="807">
                  <c:v>-9583.7000000000007</c:v>
                </c:pt>
                <c:pt idx="808">
                  <c:v>-9656.14</c:v>
                </c:pt>
                <c:pt idx="809">
                  <c:v>-9692.65</c:v>
                </c:pt>
                <c:pt idx="810">
                  <c:v>-9739.91</c:v>
                </c:pt>
                <c:pt idx="811">
                  <c:v>-9763.49</c:v>
                </c:pt>
                <c:pt idx="812">
                  <c:v>-9779.85</c:v>
                </c:pt>
                <c:pt idx="813">
                  <c:v>-9796.93</c:v>
                </c:pt>
                <c:pt idx="814">
                  <c:v>-9813.11</c:v>
                </c:pt>
                <c:pt idx="815">
                  <c:v>-9815.59</c:v>
                </c:pt>
                <c:pt idx="816">
                  <c:v>-9800.8700000000008</c:v>
                </c:pt>
                <c:pt idx="817">
                  <c:v>-9820.65</c:v>
                </c:pt>
                <c:pt idx="818">
                  <c:v>-9816.99</c:v>
                </c:pt>
                <c:pt idx="819">
                  <c:v>-9823.0499999999993</c:v>
                </c:pt>
                <c:pt idx="820">
                  <c:v>-9804.6200000000008</c:v>
                </c:pt>
                <c:pt idx="821">
                  <c:v>-9822.2900000000009</c:v>
                </c:pt>
                <c:pt idx="822">
                  <c:v>-9813.1299999999992</c:v>
                </c:pt>
                <c:pt idx="823">
                  <c:v>-9820.4599999999991</c:v>
                </c:pt>
                <c:pt idx="824">
                  <c:v>-9810.82</c:v>
                </c:pt>
                <c:pt idx="825">
                  <c:v>-9809.6</c:v>
                </c:pt>
                <c:pt idx="826">
                  <c:v>-9794.57</c:v>
                </c:pt>
                <c:pt idx="827">
                  <c:v>-9800.59</c:v>
                </c:pt>
                <c:pt idx="828">
                  <c:v>-9796.77</c:v>
                </c:pt>
                <c:pt idx="829">
                  <c:v>-9793.9699999999993</c:v>
                </c:pt>
                <c:pt idx="830">
                  <c:v>-9792.32</c:v>
                </c:pt>
                <c:pt idx="831">
                  <c:v>-9775.99</c:v>
                </c:pt>
                <c:pt idx="832">
                  <c:v>-9797.7199999999993</c:v>
                </c:pt>
                <c:pt idx="833">
                  <c:v>-9796.44</c:v>
                </c:pt>
                <c:pt idx="834">
                  <c:v>-9787.44</c:v>
                </c:pt>
                <c:pt idx="835">
                  <c:v>-9782.52</c:v>
                </c:pt>
                <c:pt idx="836">
                  <c:v>-9802.1200000000008</c:v>
                </c:pt>
                <c:pt idx="837">
                  <c:v>-9787.52</c:v>
                </c:pt>
                <c:pt idx="838">
                  <c:v>-9801.52</c:v>
                </c:pt>
                <c:pt idx="839">
                  <c:v>-9798.4</c:v>
                </c:pt>
                <c:pt idx="840">
                  <c:v>-9798.82</c:v>
                </c:pt>
                <c:pt idx="841">
                  <c:v>-9798.8799999999992</c:v>
                </c:pt>
                <c:pt idx="842">
                  <c:v>-9808.9599999999991</c:v>
                </c:pt>
                <c:pt idx="843">
                  <c:v>-9792.65</c:v>
                </c:pt>
                <c:pt idx="844">
                  <c:v>-9796.14</c:v>
                </c:pt>
                <c:pt idx="845">
                  <c:v>-9755.01</c:v>
                </c:pt>
                <c:pt idx="846">
                  <c:v>-9720.61</c:v>
                </c:pt>
                <c:pt idx="847">
                  <c:v>-9746.02</c:v>
                </c:pt>
                <c:pt idx="848">
                  <c:v>-9748.01</c:v>
                </c:pt>
                <c:pt idx="849">
                  <c:v>-9743.93</c:v>
                </c:pt>
                <c:pt idx="850">
                  <c:v>-9745.9599999999991</c:v>
                </c:pt>
                <c:pt idx="851">
                  <c:v>-9775.66</c:v>
                </c:pt>
                <c:pt idx="852">
                  <c:v>-9769.94</c:v>
                </c:pt>
                <c:pt idx="853">
                  <c:v>-9813.7900000000009</c:v>
                </c:pt>
                <c:pt idx="854">
                  <c:v>-9843.56</c:v>
                </c:pt>
                <c:pt idx="855">
                  <c:v>-9866.5499999999993</c:v>
                </c:pt>
                <c:pt idx="856">
                  <c:v>-9862.31</c:v>
                </c:pt>
                <c:pt idx="857">
                  <c:v>-9863.81</c:v>
                </c:pt>
                <c:pt idx="858">
                  <c:v>-9869.75</c:v>
                </c:pt>
                <c:pt idx="859">
                  <c:v>-9856.7999999999993</c:v>
                </c:pt>
                <c:pt idx="860">
                  <c:v>-9863.7199999999993</c:v>
                </c:pt>
                <c:pt idx="861">
                  <c:v>-9867.48</c:v>
                </c:pt>
                <c:pt idx="862">
                  <c:v>-9908.4</c:v>
                </c:pt>
                <c:pt idx="863">
                  <c:v>-9860.86</c:v>
                </c:pt>
                <c:pt idx="864">
                  <c:v>-9619.9500000000007</c:v>
                </c:pt>
                <c:pt idx="865">
                  <c:v>-8939.84</c:v>
                </c:pt>
                <c:pt idx="866">
                  <c:v>-8559.39</c:v>
                </c:pt>
                <c:pt idx="867">
                  <c:v>-8939.7800000000007</c:v>
                </c:pt>
                <c:pt idx="868">
                  <c:v>-9778.25</c:v>
                </c:pt>
                <c:pt idx="869">
                  <c:v>-9968.33</c:v>
                </c:pt>
                <c:pt idx="870">
                  <c:v>-10116.5</c:v>
                </c:pt>
                <c:pt idx="871">
                  <c:v>-10083.1</c:v>
                </c:pt>
                <c:pt idx="872">
                  <c:v>-9952.94</c:v>
                </c:pt>
                <c:pt idx="873">
                  <c:v>-9886.24</c:v>
                </c:pt>
                <c:pt idx="874">
                  <c:v>-9874.2000000000007</c:v>
                </c:pt>
                <c:pt idx="875">
                  <c:v>-9851.3700000000008</c:v>
                </c:pt>
                <c:pt idx="876">
                  <c:v>-9851.56</c:v>
                </c:pt>
                <c:pt idx="877">
                  <c:v>-9845.16</c:v>
                </c:pt>
                <c:pt idx="878">
                  <c:v>-9840.56</c:v>
                </c:pt>
                <c:pt idx="879">
                  <c:v>-9835.56</c:v>
                </c:pt>
                <c:pt idx="880">
                  <c:v>-9814.4699999999993</c:v>
                </c:pt>
                <c:pt idx="881">
                  <c:v>-9823.49</c:v>
                </c:pt>
                <c:pt idx="882">
                  <c:v>-9798.69</c:v>
                </c:pt>
                <c:pt idx="883">
                  <c:v>-9805.8700000000008</c:v>
                </c:pt>
                <c:pt idx="884">
                  <c:v>-9792.51</c:v>
                </c:pt>
                <c:pt idx="885">
                  <c:v>-9766.8799999999992</c:v>
                </c:pt>
                <c:pt idx="886">
                  <c:v>-9737.9599999999991</c:v>
                </c:pt>
                <c:pt idx="887">
                  <c:v>-9718.84</c:v>
                </c:pt>
                <c:pt idx="888">
                  <c:v>-9692.7800000000007</c:v>
                </c:pt>
                <c:pt idx="889">
                  <c:v>-9670.1200000000008</c:v>
                </c:pt>
                <c:pt idx="890">
                  <c:v>-9630.5400000000009</c:v>
                </c:pt>
                <c:pt idx="891">
                  <c:v>-9602.01</c:v>
                </c:pt>
                <c:pt idx="892">
                  <c:v>-9587.2800000000007</c:v>
                </c:pt>
                <c:pt idx="893">
                  <c:v>-9567.18</c:v>
                </c:pt>
                <c:pt idx="894">
                  <c:v>-9548.2800000000007</c:v>
                </c:pt>
                <c:pt idx="895">
                  <c:v>-9553.44</c:v>
                </c:pt>
                <c:pt idx="896">
                  <c:v>-9541.5499999999993</c:v>
                </c:pt>
                <c:pt idx="897">
                  <c:v>-9561.39</c:v>
                </c:pt>
                <c:pt idx="898">
                  <c:v>-9616.8799999999992</c:v>
                </c:pt>
                <c:pt idx="899">
                  <c:v>-9650.56</c:v>
                </c:pt>
                <c:pt idx="900">
                  <c:v>-9722.11</c:v>
                </c:pt>
                <c:pt idx="901">
                  <c:v>-9742.6299999999992</c:v>
                </c:pt>
                <c:pt idx="902">
                  <c:v>-9788.11</c:v>
                </c:pt>
                <c:pt idx="903">
                  <c:v>-9812.58</c:v>
                </c:pt>
                <c:pt idx="904">
                  <c:v>-9830.6200000000008</c:v>
                </c:pt>
                <c:pt idx="905">
                  <c:v>-9829.15</c:v>
                </c:pt>
                <c:pt idx="906">
                  <c:v>-9828.5400000000009</c:v>
                </c:pt>
                <c:pt idx="907">
                  <c:v>-9836.4500000000007</c:v>
                </c:pt>
                <c:pt idx="908">
                  <c:v>-9844.84</c:v>
                </c:pt>
                <c:pt idx="909">
                  <c:v>-9849.9</c:v>
                </c:pt>
                <c:pt idx="910">
                  <c:v>-9839.44</c:v>
                </c:pt>
                <c:pt idx="911">
                  <c:v>-9841.52</c:v>
                </c:pt>
                <c:pt idx="912">
                  <c:v>-9828.4699999999993</c:v>
                </c:pt>
                <c:pt idx="913">
                  <c:v>-9848.52</c:v>
                </c:pt>
                <c:pt idx="914">
                  <c:v>-9834.65</c:v>
                </c:pt>
                <c:pt idx="915">
                  <c:v>-9840.9</c:v>
                </c:pt>
                <c:pt idx="916">
                  <c:v>-9822.19</c:v>
                </c:pt>
                <c:pt idx="917">
                  <c:v>-9833.16</c:v>
                </c:pt>
                <c:pt idx="918">
                  <c:v>-9813.11</c:v>
                </c:pt>
                <c:pt idx="919">
                  <c:v>-9820.56</c:v>
                </c:pt>
                <c:pt idx="920">
                  <c:v>-9805.02</c:v>
                </c:pt>
                <c:pt idx="921">
                  <c:v>-9810.76</c:v>
                </c:pt>
                <c:pt idx="922">
                  <c:v>-9806.56</c:v>
                </c:pt>
                <c:pt idx="923">
                  <c:v>-9809.34</c:v>
                </c:pt>
                <c:pt idx="924">
                  <c:v>-9810.7199999999993</c:v>
                </c:pt>
                <c:pt idx="925">
                  <c:v>-9799.14</c:v>
                </c:pt>
                <c:pt idx="926">
                  <c:v>-9799.7099999999991</c:v>
                </c:pt>
                <c:pt idx="927">
                  <c:v>-9799.83</c:v>
                </c:pt>
                <c:pt idx="928">
                  <c:v>-9816.42</c:v>
                </c:pt>
                <c:pt idx="929">
                  <c:v>-9792.94</c:v>
                </c:pt>
                <c:pt idx="930">
                  <c:v>-9806.69</c:v>
                </c:pt>
                <c:pt idx="931">
                  <c:v>-9807.33</c:v>
                </c:pt>
                <c:pt idx="932">
                  <c:v>-9809.9699999999993</c:v>
                </c:pt>
                <c:pt idx="933">
                  <c:v>-9779.74</c:v>
                </c:pt>
                <c:pt idx="934">
                  <c:v>-9747.1</c:v>
                </c:pt>
                <c:pt idx="935">
                  <c:v>-9729.08</c:v>
                </c:pt>
                <c:pt idx="936">
                  <c:v>-9751.89</c:v>
                </c:pt>
                <c:pt idx="937">
                  <c:v>-9741.93</c:v>
                </c:pt>
                <c:pt idx="938">
                  <c:v>-9734.31</c:v>
                </c:pt>
                <c:pt idx="939">
                  <c:v>-9747.52</c:v>
                </c:pt>
                <c:pt idx="940">
                  <c:v>-9752.4500000000007</c:v>
                </c:pt>
                <c:pt idx="941">
                  <c:v>-9776.8799999999992</c:v>
                </c:pt>
                <c:pt idx="942">
                  <c:v>-9791.32</c:v>
                </c:pt>
                <c:pt idx="943">
                  <c:v>-9839.6299999999992</c:v>
                </c:pt>
                <c:pt idx="944">
                  <c:v>-9831.82</c:v>
                </c:pt>
                <c:pt idx="945">
                  <c:v>-9845.48</c:v>
                </c:pt>
                <c:pt idx="946">
                  <c:v>-9828.25</c:v>
                </c:pt>
                <c:pt idx="947">
                  <c:v>-9844.98</c:v>
                </c:pt>
                <c:pt idx="948">
                  <c:v>-9829.64</c:v>
                </c:pt>
                <c:pt idx="949">
                  <c:v>-9826.5499999999993</c:v>
                </c:pt>
                <c:pt idx="950">
                  <c:v>-9830.4</c:v>
                </c:pt>
                <c:pt idx="951">
                  <c:v>-9865.2800000000007</c:v>
                </c:pt>
                <c:pt idx="952">
                  <c:v>-9761.66</c:v>
                </c:pt>
                <c:pt idx="953">
                  <c:v>-9415.94</c:v>
                </c:pt>
                <c:pt idx="954">
                  <c:v>-8772.2999999999993</c:v>
                </c:pt>
                <c:pt idx="955">
                  <c:v>-8555.15</c:v>
                </c:pt>
                <c:pt idx="956">
                  <c:v>-9220.3799999999992</c:v>
                </c:pt>
                <c:pt idx="957">
                  <c:v>-9807.25</c:v>
                </c:pt>
                <c:pt idx="958">
                  <c:v>-9937.6</c:v>
                </c:pt>
                <c:pt idx="959">
                  <c:v>-10067.1</c:v>
                </c:pt>
                <c:pt idx="960">
                  <c:v>-10020.9</c:v>
                </c:pt>
                <c:pt idx="961">
                  <c:v>-9885.6299999999992</c:v>
                </c:pt>
                <c:pt idx="962">
                  <c:v>-9832.81</c:v>
                </c:pt>
                <c:pt idx="963">
                  <c:v>-9803.0400000000009</c:v>
                </c:pt>
                <c:pt idx="964">
                  <c:v>-9802.86</c:v>
                </c:pt>
                <c:pt idx="965">
                  <c:v>-9786.4699999999993</c:v>
                </c:pt>
                <c:pt idx="966">
                  <c:v>-9786.44</c:v>
                </c:pt>
                <c:pt idx="967">
                  <c:v>-9766.4500000000007</c:v>
                </c:pt>
                <c:pt idx="968">
                  <c:v>-9762.86</c:v>
                </c:pt>
                <c:pt idx="969">
                  <c:v>-9751.4699999999993</c:v>
                </c:pt>
                <c:pt idx="970">
                  <c:v>-9749.0400000000009</c:v>
                </c:pt>
                <c:pt idx="971">
                  <c:v>-9731.77</c:v>
                </c:pt>
                <c:pt idx="972">
                  <c:v>-9721.19</c:v>
                </c:pt>
                <c:pt idx="973">
                  <c:v>-9708.64</c:v>
                </c:pt>
                <c:pt idx="974">
                  <c:v>-9681.34</c:v>
                </c:pt>
                <c:pt idx="975">
                  <c:v>-9663.26</c:v>
                </c:pt>
                <c:pt idx="976">
                  <c:v>-9631.2099999999991</c:v>
                </c:pt>
                <c:pt idx="977">
                  <c:v>-9612.2099999999991</c:v>
                </c:pt>
                <c:pt idx="978">
                  <c:v>-9568.1299999999992</c:v>
                </c:pt>
                <c:pt idx="979">
                  <c:v>-9546.4699999999993</c:v>
                </c:pt>
                <c:pt idx="980">
                  <c:v>-9500.98</c:v>
                </c:pt>
                <c:pt idx="981">
                  <c:v>-9486.52</c:v>
                </c:pt>
                <c:pt idx="982">
                  <c:v>-9459.65</c:v>
                </c:pt>
                <c:pt idx="983">
                  <c:v>-9453.2900000000009</c:v>
                </c:pt>
                <c:pt idx="984">
                  <c:v>-9441.5</c:v>
                </c:pt>
                <c:pt idx="985">
                  <c:v>-9452.7000000000007</c:v>
                </c:pt>
                <c:pt idx="986">
                  <c:v>-9478.7199999999993</c:v>
                </c:pt>
                <c:pt idx="987">
                  <c:v>-9519.91</c:v>
                </c:pt>
                <c:pt idx="988">
                  <c:v>-9571.83</c:v>
                </c:pt>
                <c:pt idx="989">
                  <c:v>-9623.69</c:v>
                </c:pt>
                <c:pt idx="990">
                  <c:v>-9666.24</c:v>
                </c:pt>
                <c:pt idx="991">
                  <c:v>-9688.69</c:v>
                </c:pt>
                <c:pt idx="992">
                  <c:v>-9715.2000000000007</c:v>
                </c:pt>
                <c:pt idx="993">
                  <c:v>-9714.7099999999991</c:v>
                </c:pt>
                <c:pt idx="994">
                  <c:v>-9732.1299999999992</c:v>
                </c:pt>
                <c:pt idx="995">
                  <c:v>-9721.17</c:v>
                </c:pt>
                <c:pt idx="996">
                  <c:v>-9736.4</c:v>
                </c:pt>
                <c:pt idx="997">
                  <c:v>-9732.43</c:v>
                </c:pt>
                <c:pt idx="998">
                  <c:v>-9745.52</c:v>
                </c:pt>
                <c:pt idx="999">
                  <c:v>-9735.48</c:v>
                </c:pt>
                <c:pt idx="1000">
                  <c:v>-9746.27</c:v>
                </c:pt>
                <c:pt idx="1001">
                  <c:v>-9737.9500000000007</c:v>
                </c:pt>
                <c:pt idx="1002">
                  <c:v>-9729.5499999999993</c:v>
                </c:pt>
                <c:pt idx="1003">
                  <c:v>-9725.26</c:v>
                </c:pt>
                <c:pt idx="1004">
                  <c:v>-9724.57</c:v>
                </c:pt>
                <c:pt idx="1005">
                  <c:v>-9723.2099999999991</c:v>
                </c:pt>
                <c:pt idx="1006">
                  <c:v>-9713.08</c:v>
                </c:pt>
                <c:pt idx="1007">
                  <c:v>-9709.33</c:v>
                </c:pt>
                <c:pt idx="1008">
                  <c:v>-9693.7900000000009</c:v>
                </c:pt>
                <c:pt idx="1009">
                  <c:v>-9701.01</c:v>
                </c:pt>
                <c:pt idx="1010">
                  <c:v>-9688.7099999999991</c:v>
                </c:pt>
                <c:pt idx="1011">
                  <c:v>-9697.02</c:v>
                </c:pt>
                <c:pt idx="1012">
                  <c:v>-9688.4699999999993</c:v>
                </c:pt>
                <c:pt idx="1013">
                  <c:v>-9689.11</c:v>
                </c:pt>
                <c:pt idx="1014">
                  <c:v>-9684.5300000000007</c:v>
                </c:pt>
                <c:pt idx="1015">
                  <c:v>-9699.5300000000007</c:v>
                </c:pt>
                <c:pt idx="1016">
                  <c:v>-9695.2000000000007</c:v>
                </c:pt>
                <c:pt idx="1017">
                  <c:v>-9700.86</c:v>
                </c:pt>
                <c:pt idx="1018">
                  <c:v>-9699.57</c:v>
                </c:pt>
                <c:pt idx="1019">
                  <c:v>-9702.16</c:v>
                </c:pt>
                <c:pt idx="1020">
                  <c:v>-9706.2199999999993</c:v>
                </c:pt>
                <c:pt idx="1021">
                  <c:v>-9704.18</c:v>
                </c:pt>
                <c:pt idx="1022">
                  <c:v>-9711.7199999999993</c:v>
                </c:pt>
                <c:pt idx="1023">
                  <c:v>-9707.7999999999993</c:v>
                </c:pt>
                <c:pt idx="1024">
                  <c:v>-9707.4500000000007</c:v>
                </c:pt>
                <c:pt idx="1025">
                  <c:v>-9693.92</c:v>
                </c:pt>
                <c:pt idx="1026">
                  <c:v>-9662.5499999999993</c:v>
                </c:pt>
                <c:pt idx="1027">
                  <c:v>-9632.18</c:v>
                </c:pt>
                <c:pt idx="1028">
                  <c:v>-9643.36</c:v>
                </c:pt>
                <c:pt idx="1029">
                  <c:v>-9652.75</c:v>
                </c:pt>
                <c:pt idx="1030">
                  <c:v>-9637.32</c:v>
                </c:pt>
                <c:pt idx="1031">
                  <c:v>-9621.1299999999992</c:v>
                </c:pt>
                <c:pt idx="1032">
                  <c:v>-9653.33</c:v>
                </c:pt>
                <c:pt idx="1033">
                  <c:v>-9654.57</c:v>
                </c:pt>
                <c:pt idx="1034">
                  <c:v>-9681.06</c:v>
                </c:pt>
                <c:pt idx="1035">
                  <c:v>-9713.2999999999993</c:v>
                </c:pt>
                <c:pt idx="1036">
                  <c:v>-9741.91</c:v>
                </c:pt>
                <c:pt idx="1037">
                  <c:v>-9750.65</c:v>
                </c:pt>
                <c:pt idx="1038">
                  <c:v>-9740.85</c:v>
                </c:pt>
                <c:pt idx="1039">
                  <c:v>-9754.6</c:v>
                </c:pt>
                <c:pt idx="1040">
                  <c:v>-9746.84</c:v>
                </c:pt>
                <c:pt idx="1041">
                  <c:v>-9751.59</c:v>
                </c:pt>
                <c:pt idx="1042">
                  <c:v>-9738.59</c:v>
                </c:pt>
                <c:pt idx="1043">
                  <c:v>-9773.07</c:v>
                </c:pt>
                <c:pt idx="1044">
                  <c:v>-9767.17</c:v>
                </c:pt>
                <c:pt idx="1045">
                  <c:v>-9591.7000000000007</c:v>
                </c:pt>
                <c:pt idx="1046">
                  <c:v>-8958.91</c:v>
                </c:pt>
                <c:pt idx="1047">
                  <c:v>-8479.75</c:v>
                </c:pt>
                <c:pt idx="1048">
                  <c:v>-8551.67</c:v>
                </c:pt>
                <c:pt idx="1049">
                  <c:v>-9508.27</c:v>
                </c:pt>
                <c:pt idx="1050">
                  <c:v>-9880.4599999999991</c:v>
                </c:pt>
                <c:pt idx="1051">
                  <c:v>-9987.7199999999993</c:v>
                </c:pt>
                <c:pt idx="1052">
                  <c:v>-9948.57</c:v>
                </c:pt>
                <c:pt idx="1053">
                  <c:v>-9807.2000000000007</c:v>
                </c:pt>
                <c:pt idx="1054">
                  <c:v>-9741.99</c:v>
                </c:pt>
                <c:pt idx="1055">
                  <c:v>-9715.15</c:v>
                </c:pt>
                <c:pt idx="1056">
                  <c:v>-9714.31</c:v>
                </c:pt>
                <c:pt idx="1057">
                  <c:v>-9702.02</c:v>
                </c:pt>
                <c:pt idx="1058">
                  <c:v>-9699.7999999999993</c:v>
                </c:pt>
                <c:pt idx="1059">
                  <c:v>-9675.68</c:v>
                </c:pt>
                <c:pt idx="1060">
                  <c:v>-9683.7800000000007</c:v>
                </c:pt>
                <c:pt idx="1061">
                  <c:v>-9670.14</c:v>
                </c:pt>
                <c:pt idx="1062">
                  <c:v>-9666.42</c:v>
                </c:pt>
                <c:pt idx="1063">
                  <c:v>-9653.7199999999993</c:v>
                </c:pt>
                <c:pt idx="1064">
                  <c:v>-9641.49</c:v>
                </c:pt>
                <c:pt idx="1065">
                  <c:v>-9628.7900000000009</c:v>
                </c:pt>
                <c:pt idx="1066">
                  <c:v>-9615.0400000000009</c:v>
                </c:pt>
                <c:pt idx="1067">
                  <c:v>-9595.76</c:v>
                </c:pt>
                <c:pt idx="1068">
                  <c:v>-9572.2999999999993</c:v>
                </c:pt>
                <c:pt idx="1069">
                  <c:v>-9548.09</c:v>
                </c:pt>
                <c:pt idx="1070">
                  <c:v>-9504.52</c:v>
                </c:pt>
                <c:pt idx="1071">
                  <c:v>-9475.83</c:v>
                </c:pt>
                <c:pt idx="1072">
                  <c:v>-9435.2099999999991</c:v>
                </c:pt>
                <c:pt idx="1073">
                  <c:v>-9410.4500000000007</c:v>
                </c:pt>
                <c:pt idx="1074">
                  <c:v>-9376.98</c:v>
                </c:pt>
                <c:pt idx="1075">
                  <c:v>-9368.43</c:v>
                </c:pt>
                <c:pt idx="1076">
                  <c:v>-9347.42</c:v>
                </c:pt>
                <c:pt idx="1077">
                  <c:v>-9363.3700000000008</c:v>
                </c:pt>
                <c:pt idx="1078">
                  <c:v>-9370.5300000000007</c:v>
                </c:pt>
                <c:pt idx="1079">
                  <c:v>-9413.39</c:v>
                </c:pt>
                <c:pt idx="1080">
                  <c:v>-9465.08</c:v>
                </c:pt>
                <c:pt idx="1081">
                  <c:v>-9528.42</c:v>
                </c:pt>
                <c:pt idx="1082">
                  <c:v>-9577.57</c:v>
                </c:pt>
                <c:pt idx="1083">
                  <c:v>-9611.74</c:v>
                </c:pt>
                <c:pt idx="1084">
                  <c:v>-9639.64</c:v>
                </c:pt>
                <c:pt idx="1085">
                  <c:v>-9658.89</c:v>
                </c:pt>
                <c:pt idx="1086">
                  <c:v>-9679.68</c:v>
                </c:pt>
                <c:pt idx="1087">
                  <c:v>-9682.1200000000008</c:v>
                </c:pt>
                <c:pt idx="1088">
                  <c:v>-9692.14</c:v>
                </c:pt>
                <c:pt idx="1089">
                  <c:v>-9682.69</c:v>
                </c:pt>
                <c:pt idx="1090">
                  <c:v>-9698.61</c:v>
                </c:pt>
                <c:pt idx="1091">
                  <c:v>-9687.26</c:v>
                </c:pt>
                <c:pt idx="1092">
                  <c:v>-9694.15</c:v>
                </c:pt>
                <c:pt idx="1093">
                  <c:v>-9687.2000000000007</c:v>
                </c:pt>
                <c:pt idx="1094">
                  <c:v>-9693.98</c:v>
                </c:pt>
                <c:pt idx="1095">
                  <c:v>-9681.85</c:v>
                </c:pt>
                <c:pt idx="1096">
                  <c:v>-9684.75</c:v>
                </c:pt>
                <c:pt idx="1097">
                  <c:v>-9673.0300000000007</c:v>
                </c:pt>
                <c:pt idx="1098">
                  <c:v>-9676.4500000000007</c:v>
                </c:pt>
                <c:pt idx="1099">
                  <c:v>-9679.2099999999991</c:v>
                </c:pt>
                <c:pt idx="1100">
                  <c:v>-9680.01</c:v>
                </c:pt>
                <c:pt idx="1101">
                  <c:v>-9683.48</c:v>
                </c:pt>
                <c:pt idx="1102">
                  <c:v>-9668.68</c:v>
                </c:pt>
                <c:pt idx="1103">
                  <c:v>-9671.41</c:v>
                </c:pt>
                <c:pt idx="1104">
                  <c:v>-9660.33</c:v>
                </c:pt>
                <c:pt idx="1105">
                  <c:v>-9666.44</c:v>
                </c:pt>
                <c:pt idx="1106">
                  <c:v>-9668.5400000000009</c:v>
                </c:pt>
                <c:pt idx="1107">
                  <c:v>-9682.77</c:v>
                </c:pt>
                <c:pt idx="1108">
                  <c:v>-9672.1299999999992</c:v>
                </c:pt>
                <c:pt idx="1109">
                  <c:v>-9679.7099999999991</c:v>
                </c:pt>
                <c:pt idx="1110">
                  <c:v>-9679.7099999999991</c:v>
                </c:pt>
                <c:pt idx="1111">
                  <c:v>-9677.83</c:v>
                </c:pt>
                <c:pt idx="1112">
                  <c:v>-9675.1299999999992</c:v>
                </c:pt>
                <c:pt idx="1113">
                  <c:v>-9682.4</c:v>
                </c:pt>
                <c:pt idx="1114">
                  <c:v>-9686.9500000000007</c:v>
                </c:pt>
                <c:pt idx="1115">
                  <c:v>-9686.61</c:v>
                </c:pt>
                <c:pt idx="1116">
                  <c:v>-9692.59</c:v>
                </c:pt>
                <c:pt idx="1117">
                  <c:v>-9680.41</c:v>
                </c:pt>
                <c:pt idx="1118">
                  <c:v>-9683.0300000000007</c:v>
                </c:pt>
                <c:pt idx="1119">
                  <c:v>-9632.7099999999991</c:v>
                </c:pt>
                <c:pt idx="1120">
                  <c:v>-9612.26</c:v>
                </c:pt>
                <c:pt idx="1121">
                  <c:v>-9596.31</c:v>
                </c:pt>
                <c:pt idx="1122">
                  <c:v>-9633.15</c:v>
                </c:pt>
                <c:pt idx="1123">
                  <c:v>-9599.93</c:v>
                </c:pt>
                <c:pt idx="1124">
                  <c:v>-9606.2800000000007</c:v>
                </c:pt>
                <c:pt idx="1125">
                  <c:v>-9620.98</c:v>
                </c:pt>
                <c:pt idx="1126">
                  <c:v>-9638.2199999999993</c:v>
                </c:pt>
                <c:pt idx="1127">
                  <c:v>-9653.5</c:v>
                </c:pt>
                <c:pt idx="1128">
                  <c:v>-9690.2000000000007</c:v>
                </c:pt>
                <c:pt idx="1129">
                  <c:v>-9721.7900000000009</c:v>
                </c:pt>
                <c:pt idx="1130">
                  <c:v>-9720.42</c:v>
                </c:pt>
                <c:pt idx="1131">
                  <c:v>-9723.08</c:v>
                </c:pt>
                <c:pt idx="1132">
                  <c:v>-9721.49</c:v>
                </c:pt>
                <c:pt idx="1133">
                  <c:v>-9725.48</c:v>
                </c:pt>
                <c:pt idx="1134">
                  <c:v>-9718.2900000000009</c:v>
                </c:pt>
                <c:pt idx="1135">
                  <c:v>-9724.31</c:v>
                </c:pt>
                <c:pt idx="1136">
                  <c:v>-9738.6299999999992</c:v>
                </c:pt>
                <c:pt idx="1137">
                  <c:v>-9751.5400000000009</c:v>
                </c:pt>
                <c:pt idx="1138">
                  <c:v>-9549.5300000000007</c:v>
                </c:pt>
                <c:pt idx="1139">
                  <c:v>-8904.42</c:v>
                </c:pt>
                <c:pt idx="1140">
                  <c:v>-8415.74</c:v>
                </c:pt>
                <c:pt idx="1141">
                  <c:v>-8565.65</c:v>
                </c:pt>
                <c:pt idx="1142">
                  <c:v>-9531.5300000000007</c:v>
                </c:pt>
                <c:pt idx="1143">
                  <c:v>-9862.6299999999992</c:v>
                </c:pt>
                <c:pt idx="1144">
                  <c:v>-9974.68</c:v>
                </c:pt>
                <c:pt idx="1145">
                  <c:v>-9930.07</c:v>
                </c:pt>
                <c:pt idx="1146">
                  <c:v>-9798.09</c:v>
                </c:pt>
                <c:pt idx="1147">
                  <c:v>-9719.3799999999992</c:v>
                </c:pt>
                <c:pt idx="1148">
                  <c:v>-9702.3700000000008</c:v>
                </c:pt>
                <c:pt idx="1149">
                  <c:v>-9681.41</c:v>
                </c:pt>
                <c:pt idx="1150">
                  <c:v>-9681.7800000000007</c:v>
                </c:pt>
                <c:pt idx="1151">
                  <c:v>-9667.59</c:v>
                </c:pt>
                <c:pt idx="1152">
                  <c:v>-9665.6</c:v>
                </c:pt>
                <c:pt idx="1153">
                  <c:v>-9650.2099999999991</c:v>
                </c:pt>
                <c:pt idx="1154">
                  <c:v>-9648.7099999999991</c:v>
                </c:pt>
                <c:pt idx="1155">
                  <c:v>-9640.27</c:v>
                </c:pt>
                <c:pt idx="1156">
                  <c:v>-9635.8799999999992</c:v>
                </c:pt>
                <c:pt idx="1157">
                  <c:v>-9612.09</c:v>
                </c:pt>
                <c:pt idx="1158">
                  <c:v>-9613.3799999999992</c:v>
                </c:pt>
                <c:pt idx="1159">
                  <c:v>-9592.69</c:v>
                </c:pt>
                <c:pt idx="1160">
                  <c:v>-9573.41</c:v>
                </c:pt>
                <c:pt idx="1161">
                  <c:v>-9547.2900000000009</c:v>
                </c:pt>
                <c:pt idx="1162">
                  <c:v>-9520.1299999999992</c:v>
                </c:pt>
                <c:pt idx="1163">
                  <c:v>-9488.16</c:v>
                </c:pt>
                <c:pt idx="1164">
                  <c:v>-9449.4</c:v>
                </c:pt>
                <c:pt idx="1165">
                  <c:v>-9421.86</c:v>
                </c:pt>
                <c:pt idx="1166">
                  <c:v>-9386.74</c:v>
                </c:pt>
                <c:pt idx="1167">
                  <c:v>-9371.94</c:v>
                </c:pt>
                <c:pt idx="1168">
                  <c:v>-9349.6200000000008</c:v>
                </c:pt>
                <c:pt idx="1169">
                  <c:v>-9345.09</c:v>
                </c:pt>
                <c:pt idx="1170">
                  <c:v>-9334.34</c:v>
                </c:pt>
                <c:pt idx="1171">
                  <c:v>-9361.85</c:v>
                </c:pt>
                <c:pt idx="1172">
                  <c:v>-9392.07</c:v>
                </c:pt>
                <c:pt idx="1173">
                  <c:v>-9455.4</c:v>
                </c:pt>
                <c:pt idx="1174">
                  <c:v>-9509.6</c:v>
                </c:pt>
                <c:pt idx="1175">
                  <c:v>-9562.2800000000007</c:v>
                </c:pt>
                <c:pt idx="1176">
                  <c:v>-9593.59</c:v>
                </c:pt>
                <c:pt idx="1177">
                  <c:v>-9626.26</c:v>
                </c:pt>
                <c:pt idx="1178">
                  <c:v>-9644.86</c:v>
                </c:pt>
                <c:pt idx="1179">
                  <c:v>-9663.2000000000007</c:v>
                </c:pt>
                <c:pt idx="1180">
                  <c:v>-9675.6299999999992</c:v>
                </c:pt>
                <c:pt idx="1181">
                  <c:v>-9675.91</c:v>
                </c:pt>
                <c:pt idx="1182">
                  <c:v>-9687.1299999999992</c:v>
                </c:pt>
                <c:pt idx="1183">
                  <c:v>-9672.08</c:v>
                </c:pt>
                <c:pt idx="1184">
                  <c:v>-9684.44</c:v>
                </c:pt>
                <c:pt idx="1185">
                  <c:v>-9684.0400000000009</c:v>
                </c:pt>
                <c:pt idx="1186">
                  <c:v>-9687.15</c:v>
                </c:pt>
                <c:pt idx="1187">
                  <c:v>-9678.0400000000009</c:v>
                </c:pt>
                <c:pt idx="1188">
                  <c:v>-9689.4599999999991</c:v>
                </c:pt>
                <c:pt idx="1189">
                  <c:v>-9676.4599999999991</c:v>
                </c:pt>
                <c:pt idx="1190">
                  <c:v>-9684.51</c:v>
                </c:pt>
                <c:pt idx="1191">
                  <c:v>-9675.0400000000009</c:v>
                </c:pt>
                <c:pt idx="1192">
                  <c:v>-9675.2099999999991</c:v>
                </c:pt>
                <c:pt idx="1193">
                  <c:v>-9666.7199999999993</c:v>
                </c:pt>
                <c:pt idx="1194">
                  <c:v>-9667.9699999999993</c:v>
                </c:pt>
                <c:pt idx="1195">
                  <c:v>-9665.7800000000007</c:v>
                </c:pt>
                <c:pt idx="1196">
                  <c:v>-9666.08</c:v>
                </c:pt>
                <c:pt idx="1197">
                  <c:v>-9670.01</c:v>
                </c:pt>
                <c:pt idx="1198">
                  <c:v>-9660.4699999999993</c:v>
                </c:pt>
                <c:pt idx="1199">
                  <c:v>-9674.4</c:v>
                </c:pt>
                <c:pt idx="1200">
                  <c:v>-9672.5</c:v>
                </c:pt>
                <c:pt idx="1201">
                  <c:v>-9680.6</c:v>
                </c:pt>
                <c:pt idx="1202">
                  <c:v>-9679.11</c:v>
                </c:pt>
                <c:pt idx="1203">
                  <c:v>-9689.44</c:v>
                </c:pt>
                <c:pt idx="1204">
                  <c:v>-9679.2000000000007</c:v>
                </c:pt>
                <c:pt idx="1205">
                  <c:v>-9688.18</c:v>
                </c:pt>
                <c:pt idx="1206">
                  <c:v>-9680.65</c:v>
                </c:pt>
                <c:pt idx="1207">
                  <c:v>-9688.6299999999992</c:v>
                </c:pt>
                <c:pt idx="1208">
                  <c:v>-9691.0300000000007</c:v>
                </c:pt>
                <c:pt idx="1209">
                  <c:v>-9694.0499999999993</c:v>
                </c:pt>
                <c:pt idx="1210">
                  <c:v>-9691.1</c:v>
                </c:pt>
                <c:pt idx="1211">
                  <c:v>-9687.27</c:v>
                </c:pt>
                <c:pt idx="1212">
                  <c:v>-9678.8799999999992</c:v>
                </c:pt>
                <c:pt idx="1213">
                  <c:v>-9628.4699999999993</c:v>
                </c:pt>
                <c:pt idx="1214">
                  <c:v>-9615.93</c:v>
                </c:pt>
                <c:pt idx="1215">
                  <c:v>-9617.6299999999992</c:v>
                </c:pt>
                <c:pt idx="1216">
                  <c:v>-9644.01</c:v>
                </c:pt>
                <c:pt idx="1217">
                  <c:v>-9610.2800000000007</c:v>
                </c:pt>
                <c:pt idx="1218">
                  <c:v>-9624.76</c:v>
                </c:pt>
                <c:pt idx="1219">
                  <c:v>-9634.01</c:v>
                </c:pt>
                <c:pt idx="1220">
                  <c:v>-9663.0400000000009</c:v>
                </c:pt>
                <c:pt idx="1221">
                  <c:v>-9676.84</c:v>
                </c:pt>
                <c:pt idx="1222">
                  <c:v>-9725.8700000000008</c:v>
                </c:pt>
                <c:pt idx="1223">
                  <c:v>-9732.67</c:v>
                </c:pt>
                <c:pt idx="1224">
                  <c:v>-9734.0499999999993</c:v>
                </c:pt>
                <c:pt idx="1225">
                  <c:v>-9736.2099999999991</c:v>
                </c:pt>
                <c:pt idx="1226">
                  <c:v>-9740.32</c:v>
                </c:pt>
                <c:pt idx="1227">
                  <c:v>-9740.02</c:v>
                </c:pt>
                <c:pt idx="1228">
                  <c:v>-9727.31</c:v>
                </c:pt>
                <c:pt idx="1229">
                  <c:v>-9746.98</c:v>
                </c:pt>
                <c:pt idx="1230">
                  <c:v>-9780.93</c:v>
                </c:pt>
                <c:pt idx="1231">
                  <c:v>-9746.26</c:v>
                </c:pt>
                <c:pt idx="1232">
                  <c:v>-9440.42</c:v>
                </c:pt>
                <c:pt idx="1233">
                  <c:v>-8753.16</c:v>
                </c:pt>
                <c:pt idx="1234">
                  <c:v>-8401.91</c:v>
                </c:pt>
                <c:pt idx="1235">
                  <c:v>-8865.89</c:v>
                </c:pt>
                <c:pt idx="1236">
                  <c:v>-9745.2900000000009</c:v>
                </c:pt>
                <c:pt idx="1237">
                  <c:v>-9922.99</c:v>
                </c:pt>
                <c:pt idx="1238">
                  <c:v>-10020.299999999999</c:v>
                </c:pt>
                <c:pt idx="1239">
                  <c:v>-9929.89</c:v>
                </c:pt>
                <c:pt idx="1240">
                  <c:v>-9801.7800000000007</c:v>
                </c:pt>
                <c:pt idx="1241">
                  <c:v>-9745.7199999999993</c:v>
                </c:pt>
                <c:pt idx="1242">
                  <c:v>-9740.31</c:v>
                </c:pt>
                <c:pt idx="1243">
                  <c:v>-9726.11</c:v>
                </c:pt>
                <c:pt idx="1244">
                  <c:v>-9725.27</c:v>
                </c:pt>
                <c:pt idx="1245">
                  <c:v>-9711.4699999999993</c:v>
                </c:pt>
                <c:pt idx="1246">
                  <c:v>-9716.2999999999993</c:v>
                </c:pt>
                <c:pt idx="1247">
                  <c:v>-9702.74</c:v>
                </c:pt>
                <c:pt idx="1248">
                  <c:v>-9698.18</c:v>
                </c:pt>
                <c:pt idx="1249">
                  <c:v>-9681.4599999999991</c:v>
                </c:pt>
                <c:pt idx="1250">
                  <c:v>-9688.6</c:v>
                </c:pt>
                <c:pt idx="1251">
                  <c:v>-9664.8799999999992</c:v>
                </c:pt>
                <c:pt idx="1252">
                  <c:v>-9661.65</c:v>
                </c:pt>
                <c:pt idx="1253">
                  <c:v>-9632.0499999999993</c:v>
                </c:pt>
                <c:pt idx="1254">
                  <c:v>-9619.56</c:v>
                </c:pt>
                <c:pt idx="1255">
                  <c:v>-9601.9699999999993</c:v>
                </c:pt>
                <c:pt idx="1256">
                  <c:v>-9576.48</c:v>
                </c:pt>
                <c:pt idx="1257">
                  <c:v>-9548.2999999999993</c:v>
                </c:pt>
                <c:pt idx="1258">
                  <c:v>-9510.4599999999991</c:v>
                </c:pt>
                <c:pt idx="1259">
                  <c:v>-9486.41</c:v>
                </c:pt>
                <c:pt idx="1260">
                  <c:v>-9447.59</c:v>
                </c:pt>
                <c:pt idx="1261">
                  <c:v>-9446.34</c:v>
                </c:pt>
                <c:pt idx="1262">
                  <c:v>-9417.2000000000007</c:v>
                </c:pt>
                <c:pt idx="1263">
                  <c:v>-9417.56</c:v>
                </c:pt>
                <c:pt idx="1264">
                  <c:v>-9420.8799999999992</c:v>
                </c:pt>
                <c:pt idx="1265">
                  <c:v>-9442.92</c:v>
                </c:pt>
                <c:pt idx="1266">
                  <c:v>-9472.52</c:v>
                </c:pt>
                <c:pt idx="1267">
                  <c:v>-9541.98</c:v>
                </c:pt>
                <c:pt idx="1268">
                  <c:v>-9593.42</c:v>
                </c:pt>
                <c:pt idx="1269">
                  <c:v>-9642.59</c:v>
                </c:pt>
                <c:pt idx="1270">
                  <c:v>-9666.06</c:v>
                </c:pt>
                <c:pt idx="1271">
                  <c:v>-9697.8799999999992</c:v>
                </c:pt>
                <c:pt idx="1272">
                  <c:v>-9725.16</c:v>
                </c:pt>
                <c:pt idx="1273">
                  <c:v>-9743.14</c:v>
                </c:pt>
                <c:pt idx="1274">
                  <c:v>-9749.64</c:v>
                </c:pt>
                <c:pt idx="1275">
                  <c:v>-9749.4599999999991</c:v>
                </c:pt>
                <c:pt idx="1276">
                  <c:v>-9752.33</c:v>
                </c:pt>
                <c:pt idx="1277">
                  <c:v>-9749.81</c:v>
                </c:pt>
                <c:pt idx="1278">
                  <c:v>-9749.7199999999993</c:v>
                </c:pt>
                <c:pt idx="1279">
                  <c:v>-9744.08</c:v>
                </c:pt>
                <c:pt idx="1280">
                  <c:v>-9748.8700000000008</c:v>
                </c:pt>
                <c:pt idx="1281">
                  <c:v>-9742.06</c:v>
                </c:pt>
                <c:pt idx="1282">
                  <c:v>-9745.84</c:v>
                </c:pt>
                <c:pt idx="1283">
                  <c:v>-9743.98</c:v>
                </c:pt>
                <c:pt idx="1284">
                  <c:v>-9744.89</c:v>
                </c:pt>
                <c:pt idx="1285">
                  <c:v>-9735.7199999999993</c:v>
                </c:pt>
                <c:pt idx="1286">
                  <c:v>-9739.7800000000007</c:v>
                </c:pt>
                <c:pt idx="1287">
                  <c:v>-9740.2800000000007</c:v>
                </c:pt>
                <c:pt idx="1288">
                  <c:v>-9732.35</c:v>
                </c:pt>
                <c:pt idx="1289">
                  <c:v>-9727.2000000000007</c:v>
                </c:pt>
                <c:pt idx="1290">
                  <c:v>-9731.02</c:v>
                </c:pt>
                <c:pt idx="1291">
                  <c:v>-9732.48</c:v>
                </c:pt>
                <c:pt idx="1292">
                  <c:v>-9728.01</c:v>
                </c:pt>
                <c:pt idx="1293">
                  <c:v>-9736.74</c:v>
                </c:pt>
                <c:pt idx="1294">
                  <c:v>-9737.58</c:v>
                </c:pt>
                <c:pt idx="1295">
                  <c:v>-9747.52</c:v>
                </c:pt>
                <c:pt idx="1296">
                  <c:v>-9734.44</c:v>
                </c:pt>
                <c:pt idx="1297">
                  <c:v>-9750.32</c:v>
                </c:pt>
                <c:pt idx="1298">
                  <c:v>-9743.3700000000008</c:v>
                </c:pt>
                <c:pt idx="1299">
                  <c:v>-9754.7900000000009</c:v>
                </c:pt>
                <c:pt idx="1300">
                  <c:v>-9749.58</c:v>
                </c:pt>
                <c:pt idx="1301">
                  <c:v>-9745.2900000000009</c:v>
                </c:pt>
                <c:pt idx="1302">
                  <c:v>-9747.5300000000007</c:v>
                </c:pt>
                <c:pt idx="1303">
                  <c:v>-9764.16</c:v>
                </c:pt>
                <c:pt idx="1304">
                  <c:v>-9753</c:v>
                </c:pt>
                <c:pt idx="1305">
                  <c:v>-9756.82</c:v>
                </c:pt>
                <c:pt idx="1306">
                  <c:v>-9722.3799999999992</c:v>
                </c:pt>
                <c:pt idx="1307">
                  <c:v>-9689.4</c:v>
                </c:pt>
                <c:pt idx="1308">
                  <c:v>-9688.5499999999993</c:v>
                </c:pt>
                <c:pt idx="1309">
                  <c:v>-9712.84</c:v>
                </c:pt>
                <c:pt idx="1310">
                  <c:v>-9693.19</c:v>
                </c:pt>
                <c:pt idx="1311">
                  <c:v>-9686.27</c:v>
                </c:pt>
                <c:pt idx="1312">
                  <c:v>-9715.6</c:v>
                </c:pt>
                <c:pt idx="1313">
                  <c:v>-9710.7099999999991</c:v>
                </c:pt>
                <c:pt idx="1314">
                  <c:v>-9733.66</c:v>
                </c:pt>
                <c:pt idx="1315">
                  <c:v>-9767.25</c:v>
                </c:pt>
                <c:pt idx="1316">
                  <c:v>-9818.2800000000007</c:v>
                </c:pt>
                <c:pt idx="1317">
                  <c:v>-9804.32</c:v>
                </c:pt>
                <c:pt idx="1318">
                  <c:v>-9818.1299999999992</c:v>
                </c:pt>
                <c:pt idx="1319">
                  <c:v>-9805.56</c:v>
                </c:pt>
                <c:pt idx="1320">
                  <c:v>-9804.41</c:v>
                </c:pt>
                <c:pt idx="1321">
                  <c:v>-9802.2099999999991</c:v>
                </c:pt>
                <c:pt idx="1322">
                  <c:v>-9813.0300000000007</c:v>
                </c:pt>
                <c:pt idx="1323">
                  <c:v>-9840.85</c:v>
                </c:pt>
                <c:pt idx="1324">
                  <c:v>-9831.5</c:v>
                </c:pt>
                <c:pt idx="1325">
                  <c:v>-9644.8700000000008</c:v>
                </c:pt>
                <c:pt idx="1326">
                  <c:v>-9013.82</c:v>
                </c:pt>
                <c:pt idx="1327">
                  <c:v>-8579.94</c:v>
                </c:pt>
                <c:pt idx="1328">
                  <c:v>-8751.4</c:v>
                </c:pt>
                <c:pt idx="1329">
                  <c:v>-9629.76</c:v>
                </c:pt>
                <c:pt idx="1330">
                  <c:v>-9905.9699999999993</c:v>
                </c:pt>
                <c:pt idx="1331">
                  <c:v>-10048.9</c:v>
                </c:pt>
                <c:pt idx="1332">
                  <c:v>-10047.299999999999</c:v>
                </c:pt>
                <c:pt idx="1333">
                  <c:v>-9928.5300000000007</c:v>
                </c:pt>
                <c:pt idx="1334">
                  <c:v>-9843.61</c:v>
                </c:pt>
                <c:pt idx="1335">
                  <c:v>-9823.43</c:v>
                </c:pt>
                <c:pt idx="1336">
                  <c:v>-9800.9599999999991</c:v>
                </c:pt>
                <c:pt idx="1337">
                  <c:v>-9791.86</c:v>
                </c:pt>
                <c:pt idx="1338">
                  <c:v>-9787.9</c:v>
                </c:pt>
                <c:pt idx="1339">
                  <c:v>-9791.32</c:v>
                </c:pt>
                <c:pt idx="1340">
                  <c:v>-9782.4699999999993</c:v>
                </c:pt>
                <c:pt idx="1341">
                  <c:v>-9751.64</c:v>
                </c:pt>
                <c:pt idx="1342">
                  <c:v>-9753.27</c:v>
                </c:pt>
                <c:pt idx="1343">
                  <c:v>-9736.94</c:v>
                </c:pt>
                <c:pt idx="1344">
                  <c:v>-9740.2000000000007</c:v>
                </c:pt>
                <c:pt idx="1345">
                  <c:v>-9711.57</c:v>
                </c:pt>
                <c:pt idx="1346">
                  <c:v>-9706.81</c:v>
                </c:pt>
                <c:pt idx="1347">
                  <c:v>-9680.2999999999993</c:v>
                </c:pt>
                <c:pt idx="1348">
                  <c:v>-9669.9599999999991</c:v>
                </c:pt>
                <c:pt idx="1349">
                  <c:v>-9635.19</c:v>
                </c:pt>
                <c:pt idx="1350">
                  <c:v>-9622.85</c:v>
                </c:pt>
                <c:pt idx="1351">
                  <c:v>-9576.8700000000008</c:v>
                </c:pt>
                <c:pt idx="1352">
                  <c:v>-9556.06</c:v>
                </c:pt>
                <c:pt idx="1353">
                  <c:v>-9529.23</c:v>
                </c:pt>
                <c:pt idx="1354">
                  <c:v>-9508.9500000000007</c:v>
                </c:pt>
                <c:pt idx="1355">
                  <c:v>-9496.7000000000007</c:v>
                </c:pt>
                <c:pt idx="1356">
                  <c:v>-9477.85</c:v>
                </c:pt>
                <c:pt idx="1357">
                  <c:v>-9484.56</c:v>
                </c:pt>
                <c:pt idx="1358">
                  <c:v>-9495.75</c:v>
                </c:pt>
                <c:pt idx="1359">
                  <c:v>-9536.35</c:v>
                </c:pt>
                <c:pt idx="1360">
                  <c:v>-9578.5</c:v>
                </c:pt>
                <c:pt idx="1361">
                  <c:v>-9645.83</c:v>
                </c:pt>
                <c:pt idx="1362">
                  <c:v>-9683</c:v>
                </c:pt>
                <c:pt idx="1363">
                  <c:v>-9715.77</c:v>
                </c:pt>
                <c:pt idx="1364">
                  <c:v>-9737.66</c:v>
                </c:pt>
                <c:pt idx="1365">
                  <c:v>-9776.27</c:v>
                </c:pt>
                <c:pt idx="1366">
                  <c:v>-9777.2999999999993</c:v>
                </c:pt>
                <c:pt idx="1367">
                  <c:v>-9793.4</c:v>
                </c:pt>
                <c:pt idx="1368">
                  <c:v>-9798.76</c:v>
                </c:pt>
                <c:pt idx="1369">
                  <c:v>-9809.75</c:v>
                </c:pt>
                <c:pt idx="1370">
                  <c:v>-9808.08</c:v>
                </c:pt>
                <c:pt idx="1371">
                  <c:v>-9801.9500000000007</c:v>
                </c:pt>
                <c:pt idx="1372">
                  <c:v>-9816.2000000000007</c:v>
                </c:pt>
                <c:pt idx="1373">
                  <c:v>-9808.6299999999992</c:v>
                </c:pt>
                <c:pt idx="1374">
                  <c:v>-9827.0300000000007</c:v>
                </c:pt>
                <c:pt idx="1375">
                  <c:v>-9809.6</c:v>
                </c:pt>
                <c:pt idx="1376">
                  <c:v>-9812.52</c:v>
                </c:pt>
                <c:pt idx="1377">
                  <c:v>-9817.06</c:v>
                </c:pt>
                <c:pt idx="1378">
                  <c:v>-9820</c:v>
                </c:pt>
                <c:pt idx="1379">
                  <c:v>-9807.6200000000008</c:v>
                </c:pt>
                <c:pt idx="1380">
                  <c:v>-9805.58</c:v>
                </c:pt>
                <c:pt idx="1381">
                  <c:v>-9801.33</c:v>
                </c:pt>
                <c:pt idx="1382">
                  <c:v>-9806.89</c:v>
                </c:pt>
                <c:pt idx="1383">
                  <c:v>-9796.2099999999991</c:v>
                </c:pt>
                <c:pt idx="1384">
                  <c:v>-9789.32</c:v>
                </c:pt>
                <c:pt idx="1385">
                  <c:v>-9797.81</c:v>
                </c:pt>
                <c:pt idx="1386">
                  <c:v>-9795.0400000000009</c:v>
                </c:pt>
                <c:pt idx="1387">
                  <c:v>-9805.0300000000007</c:v>
                </c:pt>
                <c:pt idx="1388">
                  <c:v>-9796.56</c:v>
                </c:pt>
                <c:pt idx="1389">
                  <c:v>-9803.16</c:v>
                </c:pt>
                <c:pt idx="1390">
                  <c:v>-9801.31</c:v>
                </c:pt>
                <c:pt idx="1391">
                  <c:v>-9805.92</c:v>
                </c:pt>
                <c:pt idx="1392">
                  <c:v>-9797.89</c:v>
                </c:pt>
                <c:pt idx="1393">
                  <c:v>-9814.32</c:v>
                </c:pt>
                <c:pt idx="1394">
                  <c:v>-9799.01</c:v>
                </c:pt>
                <c:pt idx="1395">
                  <c:v>-9765.32</c:v>
                </c:pt>
                <c:pt idx="1396">
                  <c:v>-9727.24</c:v>
                </c:pt>
                <c:pt idx="1397">
                  <c:v>-9737.2800000000007</c:v>
                </c:pt>
                <c:pt idx="1398">
                  <c:v>-9754.7000000000007</c:v>
                </c:pt>
                <c:pt idx="1399">
                  <c:v>-9738.68</c:v>
                </c:pt>
                <c:pt idx="1400">
                  <c:v>-9748.2199999999993</c:v>
                </c:pt>
                <c:pt idx="1401">
                  <c:v>-9774.34</c:v>
                </c:pt>
                <c:pt idx="1402">
                  <c:v>-9775.3799999999992</c:v>
                </c:pt>
                <c:pt idx="1403">
                  <c:v>-9792.82</c:v>
                </c:pt>
                <c:pt idx="1404">
                  <c:v>-9826.41</c:v>
                </c:pt>
                <c:pt idx="1405">
                  <c:v>-9855.83</c:v>
                </c:pt>
                <c:pt idx="1406">
                  <c:v>-9868.59</c:v>
                </c:pt>
                <c:pt idx="1407">
                  <c:v>-9860.58</c:v>
                </c:pt>
                <c:pt idx="1408">
                  <c:v>-9870.89</c:v>
                </c:pt>
                <c:pt idx="1409">
                  <c:v>-9861.83</c:v>
                </c:pt>
                <c:pt idx="1410">
                  <c:v>-9864.41</c:v>
                </c:pt>
                <c:pt idx="1411">
                  <c:v>-9858.5</c:v>
                </c:pt>
                <c:pt idx="1412">
                  <c:v>-9894.08</c:v>
                </c:pt>
                <c:pt idx="1413">
                  <c:v>-9879.75</c:v>
                </c:pt>
                <c:pt idx="1414">
                  <c:v>-9706.42</c:v>
                </c:pt>
                <c:pt idx="1415">
                  <c:v>-9132.0300000000007</c:v>
                </c:pt>
                <c:pt idx="1416">
                  <c:v>-8663.92</c:v>
                </c:pt>
                <c:pt idx="1417">
                  <c:v>-8813.35</c:v>
                </c:pt>
                <c:pt idx="1418">
                  <c:v>-9636.59</c:v>
                </c:pt>
                <c:pt idx="1419">
                  <c:v>-9939.7099999999991</c:v>
                </c:pt>
                <c:pt idx="1420">
                  <c:v>-10074.700000000001</c:v>
                </c:pt>
                <c:pt idx="1421">
                  <c:v>-10119.299999999999</c:v>
                </c:pt>
                <c:pt idx="1422">
                  <c:v>-9989.3799999999992</c:v>
                </c:pt>
                <c:pt idx="1423">
                  <c:v>-9897.07</c:v>
                </c:pt>
                <c:pt idx="1424">
                  <c:v>-9847.0300000000007</c:v>
                </c:pt>
                <c:pt idx="1425">
                  <c:v>-9855.44</c:v>
                </c:pt>
                <c:pt idx="1426">
                  <c:v>-9846.5300000000007</c:v>
                </c:pt>
                <c:pt idx="1427">
                  <c:v>-9832.9</c:v>
                </c:pt>
                <c:pt idx="1428">
                  <c:v>-9813.33</c:v>
                </c:pt>
                <c:pt idx="1429">
                  <c:v>-9824.5</c:v>
                </c:pt>
                <c:pt idx="1430">
                  <c:v>-9807.6200000000008</c:v>
                </c:pt>
                <c:pt idx="1431">
                  <c:v>-9798.9500000000007</c:v>
                </c:pt>
                <c:pt idx="1432">
                  <c:v>-9785.18</c:v>
                </c:pt>
                <c:pt idx="1433">
                  <c:v>-9777.0499999999993</c:v>
                </c:pt>
                <c:pt idx="1434">
                  <c:v>-9768.33</c:v>
                </c:pt>
                <c:pt idx="1435">
                  <c:v>-9743.17</c:v>
                </c:pt>
                <c:pt idx="1436">
                  <c:v>-9735.36</c:v>
                </c:pt>
                <c:pt idx="1437">
                  <c:v>-9710.14</c:v>
                </c:pt>
                <c:pt idx="1438">
                  <c:v>-9689.5</c:v>
                </c:pt>
                <c:pt idx="1439">
                  <c:v>-9657.65</c:v>
                </c:pt>
                <c:pt idx="1440">
                  <c:v>-9637.9699999999993</c:v>
                </c:pt>
                <c:pt idx="1441">
                  <c:v>-9589.27</c:v>
                </c:pt>
                <c:pt idx="1442">
                  <c:v>-9575.11</c:v>
                </c:pt>
                <c:pt idx="1443">
                  <c:v>-9552.74</c:v>
                </c:pt>
                <c:pt idx="1444">
                  <c:v>-9545.01</c:v>
                </c:pt>
                <c:pt idx="1445">
                  <c:v>-9527.91</c:v>
                </c:pt>
                <c:pt idx="1446">
                  <c:v>-9533.65</c:v>
                </c:pt>
                <c:pt idx="1447">
                  <c:v>-9548.4500000000007</c:v>
                </c:pt>
                <c:pt idx="1448">
                  <c:v>-9580.2999999999993</c:v>
                </c:pt>
                <c:pt idx="1449">
                  <c:v>-9623.2000000000007</c:v>
                </c:pt>
                <c:pt idx="1450">
                  <c:v>-9680.64</c:v>
                </c:pt>
                <c:pt idx="1451">
                  <c:v>-9732.4500000000007</c:v>
                </c:pt>
                <c:pt idx="1452">
                  <c:v>-9763.33</c:v>
                </c:pt>
                <c:pt idx="1453">
                  <c:v>-9801.15</c:v>
                </c:pt>
                <c:pt idx="1454">
                  <c:v>-9812.34</c:v>
                </c:pt>
                <c:pt idx="1455">
                  <c:v>-9841.56</c:v>
                </c:pt>
                <c:pt idx="1456">
                  <c:v>-9838.69</c:v>
                </c:pt>
                <c:pt idx="1457">
                  <c:v>-9853.19</c:v>
                </c:pt>
                <c:pt idx="1458">
                  <c:v>-9845.65</c:v>
                </c:pt>
                <c:pt idx="1459">
                  <c:v>-9855.35</c:v>
                </c:pt>
                <c:pt idx="1460">
                  <c:v>-9852.51</c:v>
                </c:pt>
                <c:pt idx="1461">
                  <c:v>-9855.84</c:v>
                </c:pt>
                <c:pt idx="1462">
                  <c:v>-9852.1299999999992</c:v>
                </c:pt>
                <c:pt idx="1463">
                  <c:v>-9855.81</c:v>
                </c:pt>
                <c:pt idx="1464">
                  <c:v>-9851.92</c:v>
                </c:pt>
                <c:pt idx="1465">
                  <c:v>-9849.74</c:v>
                </c:pt>
                <c:pt idx="1466">
                  <c:v>-9850.41</c:v>
                </c:pt>
                <c:pt idx="1467">
                  <c:v>-9840.98</c:v>
                </c:pt>
                <c:pt idx="1468">
                  <c:v>-9841.02</c:v>
                </c:pt>
                <c:pt idx="1469">
                  <c:v>-9831.5300000000007</c:v>
                </c:pt>
                <c:pt idx="1470">
                  <c:v>-9843.94</c:v>
                </c:pt>
                <c:pt idx="1471">
                  <c:v>-9830.84</c:v>
                </c:pt>
                <c:pt idx="1472">
                  <c:v>-9837.7000000000007</c:v>
                </c:pt>
                <c:pt idx="1473">
                  <c:v>-9828.4</c:v>
                </c:pt>
                <c:pt idx="1474">
                  <c:v>-9845.51</c:v>
                </c:pt>
                <c:pt idx="1475">
                  <c:v>-9834.23</c:v>
                </c:pt>
                <c:pt idx="1476">
                  <c:v>-9843.5</c:v>
                </c:pt>
                <c:pt idx="1477">
                  <c:v>-9841.34</c:v>
                </c:pt>
                <c:pt idx="1478">
                  <c:v>-9844.6299999999992</c:v>
                </c:pt>
                <c:pt idx="1479">
                  <c:v>-9850.66</c:v>
                </c:pt>
                <c:pt idx="1480">
                  <c:v>-9849.9500000000007</c:v>
                </c:pt>
                <c:pt idx="1481">
                  <c:v>-9852.11</c:v>
                </c:pt>
                <c:pt idx="1482">
                  <c:v>-9858.11</c:v>
                </c:pt>
                <c:pt idx="1483">
                  <c:v>-9870.99</c:v>
                </c:pt>
                <c:pt idx="1484">
                  <c:v>-9859.98</c:v>
                </c:pt>
                <c:pt idx="1485">
                  <c:v>-9869.16</c:v>
                </c:pt>
                <c:pt idx="1486">
                  <c:v>-9860.1200000000008</c:v>
                </c:pt>
                <c:pt idx="1487">
                  <c:v>-9836.9500000000007</c:v>
                </c:pt>
                <c:pt idx="1488">
                  <c:v>-9796</c:v>
                </c:pt>
                <c:pt idx="1489">
                  <c:v>-9796.83</c:v>
                </c:pt>
                <c:pt idx="1490">
                  <c:v>-9819.2099999999991</c:v>
                </c:pt>
                <c:pt idx="1491">
                  <c:v>-9803.84</c:v>
                </c:pt>
                <c:pt idx="1492">
                  <c:v>-9779.26</c:v>
                </c:pt>
                <c:pt idx="1493">
                  <c:v>-9815.74</c:v>
                </c:pt>
                <c:pt idx="1494">
                  <c:v>-9815.6</c:v>
                </c:pt>
                <c:pt idx="1495">
                  <c:v>-9839.7900000000009</c:v>
                </c:pt>
                <c:pt idx="1496">
                  <c:v>-9864.6299999999992</c:v>
                </c:pt>
                <c:pt idx="1497">
                  <c:v>-9910.09</c:v>
                </c:pt>
                <c:pt idx="1498">
                  <c:v>-9910.49</c:v>
                </c:pt>
                <c:pt idx="1499">
                  <c:v>-9906.19</c:v>
                </c:pt>
                <c:pt idx="1500">
                  <c:v>-9912.14</c:v>
                </c:pt>
                <c:pt idx="1501">
                  <c:v>-9907.07</c:v>
                </c:pt>
                <c:pt idx="1502">
                  <c:v>-9908.27</c:v>
                </c:pt>
                <c:pt idx="1503">
                  <c:v>-9898.74</c:v>
                </c:pt>
                <c:pt idx="1504">
                  <c:v>-9936.39</c:v>
                </c:pt>
                <c:pt idx="1505">
                  <c:v>-9942.91</c:v>
                </c:pt>
                <c:pt idx="1506">
                  <c:v>-9787.08</c:v>
                </c:pt>
                <c:pt idx="1507">
                  <c:v>-9228.9699999999993</c:v>
                </c:pt>
                <c:pt idx="1508">
                  <c:v>-8714.7000000000007</c:v>
                </c:pt>
                <c:pt idx="1509">
                  <c:v>-8715.85</c:v>
                </c:pt>
                <c:pt idx="1510">
                  <c:v>-9599.86</c:v>
                </c:pt>
                <c:pt idx="1511">
                  <c:v>-10028.1</c:v>
                </c:pt>
                <c:pt idx="1512">
                  <c:v>-10137.799999999999</c:v>
                </c:pt>
                <c:pt idx="1513">
                  <c:v>-10141.5</c:v>
                </c:pt>
                <c:pt idx="1514">
                  <c:v>-10016.1</c:v>
                </c:pt>
                <c:pt idx="1515">
                  <c:v>-9932.68</c:v>
                </c:pt>
                <c:pt idx="1516">
                  <c:v>-9897.5</c:v>
                </c:pt>
                <c:pt idx="1517">
                  <c:v>-9898.84</c:v>
                </c:pt>
                <c:pt idx="1518">
                  <c:v>-9885.18</c:v>
                </c:pt>
                <c:pt idx="1519">
                  <c:v>-9886.3700000000008</c:v>
                </c:pt>
                <c:pt idx="1520">
                  <c:v>-9867.18</c:v>
                </c:pt>
                <c:pt idx="1521">
                  <c:v>-9867.66</c:v>
                </c:pt>
                <c:pt idx="1522">
                  <c:v>-9851.8799999999992</c:v>
                </c:pt>
                <c:pt idx="1523">
                  <c:v>-9850.56</c:v>
                </c:pt>
                <c:pt idx="1524">
                  <c:v>-9833.9699999999993</c:v>
                </c:pt>
                <c:pt idx="1525">
                  <c:v>-9835.24</c:v>
                </c:pt>
                <c:pt idx="1526">
                  <c:v>-9815.6200000000008</c:v>
                </c:pt>
                <c:pt idx="1527">
                  <c:v>-9804.59</c:v>
                </c:pt>
                <c:pt idx="1528">
                  <c:v>-9791.23</c:v>
                </c:pt>
                <c:pt idx="1529">
                  <c:v>-9769.6</c:v>
                </c:pt>
                <c:pt idx="1530">
                  <c:v>-9754.94</c:v>
                </c:pt>
                <c:pt idx="1531">
                  <c:v>-9719.57</c:v>
                </c:pt>
                <c:pt idx="1532">
                  <c:v>-9697.4</c:v>
                </c:pt>
                <c:pt idx="1533">
                  <c:v>-9654.73</c:v>
                </c:pt>
                <c:pt idx="1534">
                  <c:v>-9640.6299999999992</c:v>
                </c:pt>
                <c:pt idx="1535">
                  <c:v>-9603.82</c:v>
                </c:pt>
                <c:pt idx="1536">
                  <c:v>-9599.7199999999993</c:v>
                </c:pt>
                <c:pt idx="1537">
                  <c:v>-9572.59</c:v>
                </c:pt>
                <c:pt idx="1538">
                  <c:v>-9584.02</c:v>
                </c:pt>
                <c:pt idx="1539">
                  <c:v>-9585.01</c:v>
                </c:pt>
                <c:pt idx="1540">
                  <c:v>-9610.17</c:v>
                </c:pt>
                <c:pt idx="1541">
                  <c:v>-9660.4500000000007</c:v>
                </c:pt>
                <c:pt idx="1542">
                  <c:v>-9710.4</c:v>
                </c:pt>
                <c:pt idx="1543">
                  <c:v>-9758.4699999999993</c:v>
                </c:pt>
                <c:pt idx="1544">
                  <c:v>-9804.93</c:v>
                </c:pt>
                <c:pt idx="1545">
                  <c:v>-9834.5400000000009</c:v>
                </c:pt>
                <c:pt idx="1546">
                  <c:v>-9851.4699999999993</c:v>
                </c:pt>
                <c:pt idx="1547">
                  <c:v>-9871.74</c:v>
                </c:pt>
                <c:pt idx="1548">
                  <c:v>-9865.1299999999992</c:v>
                </c:pt>
                <c:pt idx="1549">
                  <c:v>-9882.9599999999991</c:v>
                </c:pt>
                <c:pt idx="1550">
                  <c:v>-9871.77</c:v>
                </c:pt>
                <c:pt idx="1551">
                  <c:v>-9869.61</c:v>
                </c:pt>
                <c:pt idx="1552">
                  <c:v>-9854.1299999999992</c:v>
                </c:pt>
                <c:pt idx="1553">
                  <c:v>-9864.33</c:v>
                </c:pt>
                <c:pt idx="1554">
                  <c:v>-9851.07</c:v>
                </c:pt>
                <c:pt idx="1555">
                  <c:v>-9862.2999999999993</c:v>
                </c:pt>
                <c:pt idx="1556">
                  <c:v>-9852.06</c:v>
                </c:pt>
                <c:pt idx="1557">
                  <c:v>-9851.2999999999993</c:v>
                </c:pt>
                <c:pt idx="1558">
                  <c:v>-9840.58</c:v>
                </c:pt>
                <c:pt idx="1559">
                  <c:v>-9836.81</c:v>
                </c:pt>
                <c:pt idx="1560">
                  <c:v>-9828.08</c:v>
                </c:pt>
                <c:pt idx="1561">
                  <c:v>-9825.5499999999993</c:v>
                </c:pt>
                <c:pt idx="1562">
                  <c:v>-9821.59</c:v>
                </c:pt>
                <c:pt idx="1563">
                  <c:v>-9808.08</c:v>
                </c:pt>
                <c:pt idx="1564">
                  <c:v>-9811.24</c:v>
                </c:pt>
                <c:pt idx="1565">
                  <c:v>-9803.76</c:v>
                </c:pt>
                <c:pt idx="1566">
                  <c:v>-9813.24</c:v>
                </c:pt>
                <c:pt idx="1567">
                  <c:v>-9802.14</c:v>
                </c:pt>
                <c:pt idx="1568">
                  <c:v>-9811.2099999999991</c:v>
                </c:pt>
                <c:pt idx="1569">
                  <c:v>-9796.7000000000007</c:v>
                </c:pt>
                <c:pt idx="1570">
                  <c:v>-9806.2800000000007</c:v>
                </c:pt>
                <c:pt idx="1571">
                  <c:v>-9796.1299999999992</c:v>
                </c:pt>
                <c:pt idx="1572">
                  <c:v>-9809.58</c:v>
                </c:pt>
                <c:pt idx="1573">
                  <c:v>-9801.11</c:v>
                </c:pt>
                <c:pt idx="1574">
                  <c:v>-9800.32</c:v>
                </c:pt>
                <c:pt idx="1575">
                  <c:v>-9794.0499999999993</c:v>
                </c:pt>
                <c:pt idx="1576">
                  <c:v>-9774.6299999999992</c:v>
                </c:pt>
                <c:pt idx="1577">
                  <c:v>-9726.67</c:v>
                </c:pt>
                <c:pt idx="1578">
                  <c:v>-9697.92</c:v>
                </c:pt>
                <c:pt idx="1579">
                  <c:v>-9717.9699999999993</c:v>
                </c:pt>
                <c:pt idx="1580">
                  <c:v>-9719.0499999999993</c:v>
                </c:pt>
                <c:pt idx="1581">
                  <c:v>-9712.57</c:v>
                </c:pt>
                <c:pt idx="1582">
                  <c:v>-9699.2900000000009</c:v>
                </c:pt>
                <c:pt idx="1583">
                  <c:v>-9733.94</c:v>
                </c:pt>
                <c:pt idx="1584">
                  <c:v>-9743.4699999999993</c:v>
                </c:pt>
                <c:pt idx="1585">
                  <c:v>-9772.69</c:v>
                </c:pt>
                <c:pt idx="1586">
                  <c:v>-9804.91</c:v>
                </c:pt>
                <c:pt idx="1587">
                  <c:v>-9819.24</c:v>
                </c:pt>
                <c:pt idx="1588">
                  <c:v>-9813.9500000000007</c:v>
                </c:pt>
                <c:pt idx="1589">
                  <c:v>-9808.5300000000007</c:v>
                </c:pt>
                <c:pt idx="1590">
                  <c:v>-9813.33</c:v>
                </c:pt>
                <c:pt idx="1591">
                  <c:v>-9814.35</c:v>
                </c:pt>
                <c:pt idx="1592">
                  <c:v>-9803.26</c:v>
                </c:pt>
                <c:pt idx="1593">
                  <c:v>-9797.9500000000007</c:v>
                </c:pt>
                <c:pt idx="1594">
                  <c:v>-9853.44</c:v>
                </c:pt>
                <c:pt idx="1595">
                  <c:v>-9770.75</c:v>
                </c:pt>
                <c:pt idx="1596">
                  <c:v>-9455.81</c:v>
                </c:pt>
                <c:pt idx="1597">
                  <c:v>-8735.8700000000008</c:v>
                </c:pt>
                <c:pt idx="1598">
                  <c:v>-8463.02</c:v>
                </c:pt>
                <c:pt idx="1599">
                  <c:v>-9016.5499999999993</c:v>
                </c:pt>
                <c:pt idx="1600">
                  <c:v>-9855.9599999999991</c:v>
                </c:pt>
                <c:pt idx="1601">
                  <c:v>-9980.5300000000007</c:v>
                </c:pt>
                <c:pt idx="1602">
                  <c:v>-10070.200000000001</c:v>
                </c:pt>
                <c:pt idx="1603">
                  <c:v>-9960.5400000000009</c:v>
                </c:pt>
                <c:pt idx="1604">
                  <c:v>-9836.7199999999993</c:v>
                </c:pt>
                <c:pt idx="1605">
                  <c:v>-9785.75</c:v>
                </c:pt>
                <c:pt idx="1606">
                  <c:v>-9775.94</c:v>
                </c:pt>
                <c:pt idx="1607">
                  <c:v>-9760.85</c:v>
                </c:pt>
                <c:pt idx="1608">
                  <c:v>-9748.1</c:v>
                </c:pt>
                <c:pt idx="1609">
                  <c:v>-9755.36</c:v>
                </c:pt>
                <c:pt idx="1610">
                  <c:v>-9730.31</c:v>
                </c:pt>
                <c:pt idx="1611">
                  <c:v>-9735.17</c:v>
                </c:pt>
                <c:pt idx="1612">
                  <c:v>-9715.7099999999991</c:v>
                </c:pt>
                <c:pt idx="1613">
                  <c:v>-9720.31</c:v>
                </c:pt>
                <c:pt idx="1614">
                  <c:v>-9692.61</c:v>
                </c:pt>
                <c:pt idx="1615">
                  <c:v>-9689.5300000000007</c:v>
                </c:pt>
                <c:pt idx="1616">
                  <c:v>-9666.49</c:v>
                </c:pt>
                <c:pt idx="1617">
                  <c:v>-9655.16</c:v>
                </c:pt>
                <c:pt idx="1618">
                  <c:v>-9631.67</c:v>
                </c:pt>
                <c:pt idx="1619">
                  <c:v>-9614.81</c:v>
                </c:pt>
                <c:pt idx="1620">
                  <c:v>-9583.01</c:v>
                </c:pt>
                <c:pt idx="1621">
                  <c:v>-9568.5400000000009</c:v>
                </c:pt>
                <c:pt idx="1622">
                  <c:v>-9526.64</c:v>
                </c:pt>
                <c:pt idx="1623">
                  <c:v>-9508.5499999999993</c:v>
                </c:pt>
                <c:pt idx="1624">
                  <c:v>-9489.0499999999993</c:v>
                </c:pt>
                <c:pt idx="1625">
                  <c:v>-9457.58</c:v>
                </c:pt>
                <c:pt idx="1626">
                  <c:v>-9454.42</c:v>
                </c:pt>
                <c:pt idx="1627">
                  <c:v>-9448.02</c:v>
                </c:pt>
                <c:pt idx="1628">
                  <c:v>-9460.7099999999991</c:v>
                </c:pt>
                <c:pt idx="1629">
                  <c:v>-9454.1</c:v>
                </c:pt>
                <c:pt idx="1630">
                  <c:v>-9533.5300000000007</c:v>
                </c:pt>
                <c:pt idx="1631">
                  <c:v>-9570.14</c:v>
                </c:pt>
                <c:pt idx="1632">
                  <c:v>-9638.67</c:v>
                </c:pt>
                <c:pt idx="1633">
                  <c:v>-9675.15</c:v>
                </c:pt>
                <c:pt idx="1634">
                  <c:v>-9714.89</c:v>
                </c:pt>
                <c:pt idx="1635">
                  <c:v>-9739.2800000000007</c:v>
                </c:pt>
                <c:pt idx="1636">
                  <c:v>-9768.85</c:v>
                </c:pt>
                <c:pt idx="1637">
                  <c:v>-9772.6</c:v>
                </c:pt>
                <c:pt idx="1638">
                  <c:v>-9764.5</c:v>
                </c:pt>
                <c:pt idx="1639">
                  <c:v>-9778.91</c:v>
                </c:pt>
                <c:pt idx="1640">
                  <c:v>-9772.75</c:v>
                </c:pt>
                <c:pt idx="1641">
                  <c:v>-9800.6299999999992</c:v>
                </c:pt>
                <c:pt idx="1642">
                  <c:v>-9787.42</c:v>
                </c:pt>
                <c:pt idx="1643">
                  <c:v>-9797.4</c:v>
                </c:pt>
                <c:pt idx="1644">
                  <c:v>-9800.4</c:v>
                </c:pt>
                <c:pt idx="1645">
                  <c:v>-9802.67</c:v>
                </c:pt>
                <c:pt idx="1646">
                  <c:v>-9776.0400000000009</c:v>
                </c:pt>
                <c:pt idx="1647">
                  <c:v>-9793.9</c:v>
                </c:pt>
                <c:pt idx="1648">
                  <c:v>-9773.8700000000008</c:v>
                </c:pt>
                <c:pt idx="1649">
                  <c:v>-9790.3700000000008</c:v>
                </c:pt>
                <c:pt idx="1650">
                  <c:v>-9772.41</c:v>
                </c:pt>
                <c:pt idx="1651">
                  <c:v>-9775.11</c:v>
                </c:pt>
                <c:pt idx="1652">
                  <c:v>-9761.9599999999991</c:v>
                </c:pt>
                <c:pt idx="1653">
                  <c:v>-9766.3700000000008</c:v>
                </c:pt>
                <c:pt idx="1654">
                  <c:v>-9770.19</c:v>
                </c:pt>
                <c:pt idx="1655">
                  <c:v>-9767.9699999999993</c:v>
                </c:pt>
                <c:pt idx="1656">
                  <c:v>-9763.9599999999991</c:v>
                </c:pt>
                <c:pt idx="1657">
                  <c:v>-9774.86</c:v>
                </c:pt>
                <c:pt idx="1658">
                  <c:v>-9783.6299999999992</c:v>
                </c:pt>
                <c:pt idx="1659">
                  <c:v>-9766.6</c:v>
                </c:pt>
                <c:pt idx="1660">
                  <c:v>-9772.11</c:v>
                </c:pt>
                <c:pt idx="1661">
                  <c:v>-9762.1</c:v>
                </c:pt>
                <c:pt idx="1662">
                  <c:v>-9753.7199999999993</c:v>
                </c:pt>
                <c:pt idx="1663">
                  <c:v>-9696.06</c:v>
                </c:pt>
                <c:pt idx="1664">
                  <c:v>-9692.67</c:v>
                </c:pt>
                <c:pt idx="1665">
                  <c:v>-9706.7000000000007</c:v>
                </c:pt>
                <c:pt idx="1666">
                  <c:v>-9704.82</c:v>
                </c:pt>
                <c:pt idx="1667">
                  <c:v>-9699.93</c:v>
                </c:pt>
                <c:pt idx="1668">
                  <c:v>-9723.5</c:v>
                </c:pt>
                <c:pt idx="1669">
                  <c:v>-9719.66</c:v>
                </c:pt>
                <c:pt idx="1670">
                  <c:v>-9760.4500000000007</c:v>
                </c:pt>
                <c:pt idx="1671">
                  <c:v>-9771.1200000000008</c:v>
                </c:pt>
                <c:pt idx="1672">
                  <c:v>-9804.26</c:v>
                </c:pt>
                <c:pt idx="1673">
                  <c:v>-9827.43</c:v>
                </c:pt>
                <c:pt idx="1674">
                  <c:v>-9834.4</c:v>
                </c:pt>
                <c:pt idx="1675">
                  <c:v>-9829.3799999999992</c:v>
                </c:pt>
                <c:pt idx="1676">
                  <c:v>-9813</c:v>
                </c:pt>
                <c:pt idx="1677">
                  <c:v>-9836.09</c:v>
                </c:pt>
                <c:pt idx="1678">
                  <c:v>-9804.25</c:v>
                </c:pt>
                <c:pt idx="1679">
                  <c:v>-9816.0300000000007</c:v>
                </c:pt>
                <c:pt idx="1680">
                  <c:v>-9830.81</c:v>
                </c:pt>
                <c:pt idx="1681">
                  <c:v>-9716.08</c:v>
                </c:pt>
                <c:pt idx="1682">
                  <c:v>-9252.86</c:v>
                </c:pt>
                <c:pt idx="1683">
                  <c:v>-8657.31</c:v>
                </c:pt>
                <c:pt idx="1684">
                  <c:v>-8577.08</c:v>
                </c:pt>
                <c:pt idx="1685">
                  <c:v>-9351.5</c:v>
                </c:pt>
                <c:pt idx="1686">
                  <c:v>-9867.59</c:v>
                </c:pt>
                <c:pt idx="1687">
                  <c:v>-9997.4500000000007</c:v>
                </c:pt>
                <c:pt idx="1688">
                  <c:v>-10060.799999999999</c:v>
                </c:pt>
                <c:pt idx="1689">
                  <c:v>-9941.7900000000009</c:v>
                </c:pt>
                <c:pt idx="1690">
                  <c:v>-9852.44</c:v>
                </c:pt>
                <c:pt idx="1691">
                  <c:v>-9774.4</c:v>
                </c:pt>
                <c:pt idx="1692">
                  <c:v>-9765.93</c:v>
                </c:pt>
                <c:pt idx="1693">
                  <c:v>-9749.2800000000007</c:v>
                </c:pt>
                <c:pt idx="1694">
                  <c:v>-9755.33</c:v>
                </c:pt>
                <c:pt idx="1695">
                  <c:v>-9725.7099999999991</c:v>
                </c:pt>
                <c:pt idx="1696">
                  <c:v>-9734.56</c:v>
                </c:pt>
                <c:pt idx="1697">
                  <c:v>-9718.8700000000008</c:v>
                </c:pt>
                <c:pt idx="1698">
                  <c:v>-9705.7999999999993</c:v>
                </c:pt>
                <c:pt idx="1699">
                  <c:v>-9691.69</c:v>
                </c:pt>
                <c:pt idx="1700">
                  <c:v>-9690.9</c:v>
                </c:pt>
                <c:pt idx="1701">
                  <c:v>-9659.58</c:v>
                </c:pt>
                <c:pt idx="1702">
                  <c:v>-9650.83</c:v>
                </c:pt>
                <c:pt idx="1703">
                  <c:v>-9632.59</c:v>
                </c:pt>
                <c:pt idx="1704">
                  <c:v>-9608.4599999999991</c:v>
                </c:pt>
                <c:pt idx="1705">
                  <c:v>-9590.8700000000008</c:v>
                </c:pt>
                <c:pt idx="1706">
                  <c:v>-9545.93</c:v>
                </c:pt>
                <c:pt idx="1707">
                  <c:v>-9516.66</c:v>
                </c:pt>
                <c:pt idx="1708">
                  <c:v>-9475.18</c:v>
                </c:pt>
                <c:pt idx="1709">
                  <c:v>-9444.81</c:v>
                </c:pt>
                <c:pt idx="1710">
                  <c:v>-9409.1200000000008</c:v>
                </c:pt>
                <c:pt idx="1711">
                  <c:v>-9414.9500000000007</c:v>
                </c:pt>
                <c:pt idx="1712">
                  <c:v>-9365.98</c:v>
                </c:pt>
                <c:pt idx="1713">
                  <c:v>-9391.17</c:v>
                </c:pt>
                <c:pt idx="1714">
                  <c:v>-9377.18</c:v>
                </c:pt>
                <c:pt idx="1715">
                  <c:v>-9405.2099999999991</c:v>
                </c:pt>
                <c:pt idx="1716">
                  <c:v>-9429.84</c:v>
                </c:pt>
                <c:pt idx="1717">
                  <c:v>-9468.6200000000008</c:v>
                </c:pt>
                <c:pt idx="1718">
                  <c:v>-9516.7800000000007</c:v>
                </c:pt>
                <c:pt idx="1719">
                  <c:v>-9554.83</c:v>
                </c:pt>
                <c:pt idx="1720">
                  <c:v>-9591.1200000000008</c:v>
                </c:pt>
                <c:pt idx="1721">
                  <c:v>-9585.3700000000008</c:v>
                </c:pt>
                <c:pt idx="1722">
                  <c:v>-9601.9</c:v>
                </c:pt>
                <c:pt idx="1723">
                  <c:v>-9582.67</c:v>
                </c:pt>
                <c:pt idx="1724">
                  <c:v>-9596.4</c:v>
                </c:pt>
                <c:pt idx="1725">
                  <c:v>-9558.6200000000008</c:v>
                </c:pt>
                <c:pt idx="1726">
                  <c:v>-9561.4599999999991</c:v>
                </c:pt>
                <c:pt idx="1727">
                  <c:v>-9545.5499999999993</c:v>
                </c:pt>
                <c:pt idx="1728">
                  <c:v>-9553.4500000000007</c:v>
                </c:pt>
                <c:pt idx="1729">
                  <c:v>-9528.8799999999992</c:v>
                </c:pt>
                <c:pt idx="1730">
                  <c:v>-9535.0400000000009</c:v>
                </c:pt>
                <c:pt idx="1731">
                  <c:v>-9493.16</c:v>
                </c:pt>
                <c:pt idx="1732">
                  <c:v>-9502.6299999999992</c:v>
                </c:pt>
                <c:pt idx="1733">
                  <c:v>-9485.17</c:v>
                </c:pt>
                <c:pt idx="1734">
                  <c:v>-9475.08</c:v>
                </c:pt>
                <c:pt idx="1735">
                  <c:v>-9440.43</c:v>
                </c:pt>
                <c:pt idx="1736">
                  <c:v>-9436.2800000000007</c:v>
                </c:pt>
                <c:pt idx="1737">
                  <c:v>-9430.65</c:v>
                </c:pt>
                <c:pt idx="1738">
                  <c:v>-9402.9500000000007</c:v>
                </c:pt>
                <c:pt idx="1739">
                  <c:v>-9393.94</c:v>
                </c:pt>
                <c:pt idx="1740">
                  <c:v>-9369.82</c:v>
                </c:pt>
                <c:pt idx="1741">
                  <c:v>-9376.75</c:v>
                </c:pt>
                <c:pt idx="1742">
                  <c:v>-9342.4699999999993</c:v>
                </c:pt>
                <c:pt idx="1743">
                  <c:v>-9339.73</c:v>
                </c:pt>
                <c:pt idx="1744">
                  <c:v>-9303.42</c:v>
                </c:pt>
                <c:pt idx="1745">
                  <c:v>-9292.76</c:v>
                </c:pt>
                <c:pt idx="1746">
                  <c:v>-9229.25</c:v>
                </c:pt>
                <c:pt idx="1747">
                  <c:v>-9220.4599999999991</c:v>
                </c:pt>
                <c:pt idx="1748">
                  <c:v>-9201.1299999999992</c:v>
                </c:pt>
                <c:pt idx="1749">
                  <c:v>-9187</c:v>
                </c:pt>
                <c:pt idx="1750">
                  <c:v>-9155.82</c:v>
                </c:pt>
                <c:pt idx="1751">
                  <c:v>-9166.4599999999991</c:v>
                </c:pt>
                <c:pt idx="1752">
                  <c:v>-9154.7800000000007</c:v>
                </c:pt>
                <c:pt idx="1753">
                  <c:v>-9137.58</c:v>
                </c:pt>
                <c:pt idx="1754">
                  <c:v>-9148.33</c:v>
                </c:pt>
                <c:pt idx="1755">
                  <c:v>-9171.44</c:v>
                </c:pt>
                <c:pt idx="1756">
                  <c:v>-9196.23</c:v>
                </c:pt>
                <c:pt idx="1757">
                  <c:v>-9151.48</c:v>
                </c:pt>
                <c:pt idx="1758">
                  <c:v>-9154.32</c:v>
                </c:pt>
                <c:pt idx="1759">
                  <c:v>-9121.1200000000008</c:v>
                </c:pt>
                <c:pt idx="1760">
                  <c:v>-9113.64</c:v>
                </c:pt>
                <c:pt idx="1761">
                  <c:v>-9076.07</c:v>
                </c:pt>
                <c:pt idx="1762">
                  <c:v>-9078.06</c:v>
                </c:pt>
                <c:pt idx="1763">
                  <c:v>-9062.76</c:v>
                </c:pt>
                <c:pt idx="1764">
                  <c:v>-8935.89</c:v>
                </c:pt>
                <c:pt idx="1765">
                  <c:v>-8508.2099999999991</c:v>
                </c:pt>
                <c:pt idx="1766">
                  <c:v>-7880.86</c:v>
                </c:pt>
                <c:pt idx="1767">
                  <c:v>-7731.54</c:v>
                </c:pt>
                <c:pt idx="1768">
                  <c:v>-8429.74</c:v>
                </c:pt>
                <c:pt idx="1769">
                  <c:v>-8969.34</c:v>
                </c:pt>
                <c:pt idx="1770">
                  <c:v>-9057.07</c:v>
                </c:pt>
                <c:pt idx="1771">
                  <c:v>-9170.75</c:v>
                </c:pt>
                <c:pt idx="1772">
                  <c:v>-9055.91</c:v>
                </c:pt>
                <c:pt idx="1773">
                  <c:v>-8919.85</c:v>
                </c:pt>
                <c:pt idx="1774">
                  <c:v>-8810.66</c:v>
                </c:pt>
                <c:pt idx="1775">
                  <c:v>-8795.3700000000008</c:v>
                </c:pt>
                <c:pt idx="1776">
                  <c:v>-8752.73</c:v>
                </c:pt>
                <c:pt idx="1777">
                  <c:v>-8744.09</c:v>
                </c:pt>
                <c:pt idx="1778">
                  <c:v>-8690.16</c:v>
                </c:pt>
                <c:pt idx="1779">
                  <c:v>-8672.44</c:v>
                </c:pt>
                <c:pt idx="1780">
                  <c:v>-8644.0400000000009</c:v>
                </c:pt>
                <c:pt idx="1781">
                  <c:v>-8609.67</c:v>
                </c:pt>
                <c:pt idx="1782">
                  <c:v>-8589.89</c:v>
                </c:pt>
                <c:pt idx="1783">
                  <c:v>-8551.16</c:v>
                </c:pt>
                <c:pt idx="1784">
                  <c:v>-8514.36</c:v>
                </c:pt>
                <c:pt idx="1785">
                  <c:v>-8475.2199999999993</c:v>
                </c:pt>
                <c:pt idx="1786">
                  <c:v>-8451.59</c:v>
                </c:pt>
                <c:pt idx="1787">
                  <c:v>-8390.4</c:v>
                </c:pt>
                <c:pt idx="1788">
                  <c:v>-8366.31</c:v>
                </c:pt>
                <c:pt idx="1789">
                  <c:v>-8299.2900000000009</c:v>
                </c:pt>
                <c:pt idx="1790">
                  <c:v>-8270.24</c:v>
                </c:pt>
                <c:pt idx="1791">
                  <c:v>-8193.93</c:v>
                </c:pt>
                <c:pt idx="1792">
                  <c:v>-8159.48</c:v>
                </c:pt>
                <c:pt idx="1793">
                  <c:v>-8103.5</c:v>
                </c:pt>
                <c:pt idx="1794">
                  <c:v>-8082.12</c:v>
                </c:pt>
                <c:pt idx="1795">
                  <c:v>-8048.16</c:v>
                </c:pt>
                <c:pt idx="1796">
                  <c:v>-8028.57</c:v>
                </c:pt>
                <c:pt idx="1797">
                  <c:v>-8015.32</c:v>
                </c:pt>
                <c:pt idx="1798">
                  <c:v>-8030.07</c:v>
                </c:pt>
                <c:pt idx="1799">
                  <c:v>-8060.59</c:v>
                </c:pt>
                <c:pt idx="1800">
                  <c:v>-8083.01</c:v>
                </c:pt>
                <c:pt idx="1801">
                  <c:v>-8126.9</c:v>
                </c:pt>
                <c:pt idx="1802">
                  <c:v>-8122.71</c:v>
                </c:pt>
                <c:pt idx="1803">
                  <c:v>-8156.36</c:v>
                </c:pt>
                <c:pt idx="1804">
                  <c:v>-8147.83</c:v>
                </c:pt>
                <c:pt idx="1805">
                  <c:v>-8160.06</c:v>
                </c:pt>
                <c:pt idx="1806">
                  <c:v>-8117.54</c:v>
                </c:pt>
                <c:pt idx="1807">
                  <c:v>-8134.54</c:v>
                </c:pt>
                <c:pt idx="1808">
                  <c:v>-8089.16</c:v>
                </c:pt>
                <c:pt idx="1809">
                  <c:v>-8091.82</c:v>
                </c:pt>
                <c:pt idx="1810">
                  <c:v>-8059.84</c:v>
                </c:pt>
                <c:pt idx="1811">
                  <c:v>-8059.37</c:v>
                </c:pt>
                <c:pt idx="1812">
                  <c:v>-8027.99</c:v>
                </c:pt>
                <c:pt idx="1813">
                  <c:v>-8007.4</c:v>
                </c:pt>
                <c:pt idx="1814">
                  <c:v>-7987.44</c:v>
                </c:pt>
                <c:pt idx="1815">
                  <c:v>-7966.37</c:v>
                </c:pt>
                <c:pt idx="1816">
                  <c:v>-7945.44</c:v>
                </c:pt>
                <c:pt idx="1817">
                  <c:v>-7912.63</c:v>
                </c:pt>
                <c:pt idx="1818">
                  <c:v>-7905.01</c:v>
                </c:pt>
              </c:numCache>
            </c:numRef>
          </c:yVal>
          <c:smooth val="1"/>
          <c:extLst xmlns:c16r2="http://schemas.microsoft.com/office/drawing/2015/06/chart">
            <c:ext xmlns:c16="http://schemas.microsoft.com/office/drawing/2014/chart" uri="{C3380CC4-5D6E-409C-BE32-E72D297353CC}">
              <c16:uniqueId val="{00000000-86C9-44CE-9E5F-76DC84394F2E}"/>
            </c:ext>
          </c:extLst>
        </c:ser>
        <c:dLbls>
          <c:showLegendKey val="0"/>
          <c:showVal val="0"/>
          <c:showCatName val="0"/>
          <c:showSerName val="0"/>
          <c:showPercent val="0"/>
          <c:showBubbleSize val="0"/>
        </c:dLbls>
        <c:axId val="387457232"/>
        <c:axId val="387458408"/>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1</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1</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1</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1</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1</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1</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1</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xmlns:c16r2="http://schemas.microsoft.com/office/drawing/2015/06/chart">
            <c:ext xmlns:c16="http://schemas.microsoft.com/office/drawing/2014/chart" uri="{C3380CC4-5D6E-409C-BE32-E72D297353CC}">
              <c16:uniqueId val="{00000001-86C9-44CE-9E5F-76DC84394F2E}"/>
            </c:ext>
          </c:extLst>
        </c:ser>
        <c:dLbls>
          <c:showLegendKey val="0"/>
          <c:showVal val="0"/>
          <c:showCatName val="0"/>
          <c:showSerName val="0"/>
          <c:showPercent val="0"/>
          <c:showBubbleSize val="0"/>
        </c:dLbls>
        <c:axId val="387455664"/>
        <c:axId val="387454096"/>
      </c:scatterChart>
      <c:valAx>
        <c:axId val="387457232"/>
        <c:scaling>
          <c:orientation val="minMax"/>
          <c:max val="11"/>
          <c:min val="3"/>
        </c:scaling>
        <c:delete val="1"/>
        <c:axPos val="b"/>
        <c:numFmt formatCode="General" sourceLinked="1"/>
        <c:majorTickMark val="none"/>
        <c:minorTickMark val="none"/>
        <c:tickLblPos val="nextTo"/>
        <c:crossAx val="387458408"/>
        <c:crossesAt val="-1000000"/>
        <c:crossBetween val="midCat"/>
      </c:valAx>
      <c:valAx>
        <c:axId val="387458408"/>
        <c:scaling>
          <c:orientation val="minMax"/>
          <c:max val="-8500"/>
          <c:min val="-105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87457232"/>
        <c:crosses val="autoZero"/>
        <c:crossBetween val="midCat"/>
      </c:valAx>
      <c:valAx>
        <c:axId val="387454096"/>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387455664"/>
        <c:crosses val="max"/>
        <c:crossBetween val="midCat"/>
      </c:valAx>
      <c:valAx>
        <c:axId val="387455664"/>
        <c:scaling>
          <c:orientation val="minMax"/>
        </c:scaling>
        <c:delete val="1"/>
        <c:axPos val="b"/>
        <c:numFmt formatCode="General" sourceLinked="1"/>
        <c:majorTickMark val="out"/>
        <c:minorTickMark val="none"/>
        <c:tickLblPos val="nextTo"/>
        <c:crossAx val="387454096"/>
        <c:crosses val="autoZero"/>
        <c:crossBetween val="midCat"/>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B3FBD-BFCE-4010-A76D-AA6FFC83BE7E}"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CDB446-FB12-4C0D-811A-B85722626BD8}" type="slidenum">
              <a:rPr kumimoji="1" lang="ja-JP" altLang="en-US" smtClean="0"/>
              <a:t>‹#›</a:t>
            </a:fld>
            <a:endParaRPr kumimoji="1" lang="ja-JP" altLang="en-US"/>
          </a:p>
        </p:txBody>
      </p:sp>
    </p:spTree>
    <p:extLst>
      <p:ext uri="{BB962C8B-B14F-4D97-AF65-F5344CB8AC3E}">
        <p14:creationId xmlns:p14="http://schemas.microsoft.com/office/powerpoint/2010/main" val="5816302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87B05E-7BB7-4B14-B6E4-4879C60560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7434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アロスタシス ⇒ ホメオスタシスの再設定，新たな設定値</a:t>
            </a:r>
            <a:endParaRPr kumimoji="1" lang="en-US" altLang="ja-JP" dirty="0"/>
          </a:p>
        </p:txBody>
      </p:sp>
      <p:sp>
        <p:nvSpPr>
          <p:cNvPr id="4" name="スライド番号プレースホルダー 3"/>
          <p:cNvSpPr>
            <a:spLocks noGrp="1"/>
          </p:cNvSpPr>
          <p:nvPr>
            <p:ph type="sldNum" sz="quarter" idx="5"/>
          </p:nvPr>
        </p:nvSpPr>
        <p:spPr/>
        <p:txBody>
          <a:bodyPr/>
          <a:lstStyle/>
          <a:p>
            <a:fld id="{CCCDB446-FB12-4C0D-811A-B85722626BD8}" type="slidenum">
              <a:rPr kumimoji="1" lang="ja-JP" altLang="en-US" smtClean="0"/>
              <a:t>3</a:t>
            </a:fld>
            <a:endParaRPr kumimoji="1" lang="ja-JP" altLang="en-US"/>
          </a:p>
        </p:txBody>
      </p:sp>
    </p:spTree>
    <p:extLst>
      <p:ext uri="{BB962C8B-B14F-4D97-AF65-F5344CB8AC3E}">
        <p14:creationId xmlns:p14="http://schemas.microsoft.com/office/powerpoint/2010/main" val="128033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表情の変化 ⇒ 音楽聴取時に無意識に表情の変化やタッピングなどの運動が生じる</a:t>
            </a:r>
          </a:p>
        </p:txBody>
      </p:sp>
      <p:sp>
        <p:nvSpPr>
          <p:cNvPr id="4" name="スライド番号プレースホルダー 3"/>
          <p:cNvSpPr>
            <a:spLocks noGrp="1"/>
          </p:cNvSpPr>
          <p:nvPr>
            <p:ph type="sldNum" sz="quarter" idx="5"/>
          </p:nvPr>
        </p:nvSpPr>
        <p:spPr/>
        <p:txBody>
          <a:bodyPr/>
          <a:lstStyle/>
          <a:p>
            <a:fld id="{CCCDB446-FB12-4C0D-811A-B85722626BD8}" type="slidenum">
              <a:rPr kumimoji="1" lang="ja-JP" altLang="en-US" smtClean="0"/>
              <a:t>4</a:t>
            </a:fld>
            <a:endParaRPr kumimoji="1" lang="ja-JP" altLang="en-US"/>
          </a:p>
        </p:txBody>
      </p:sp>
    </p:spTree>
    <p:extLst>
      <p:ext uri="{BB962C8B-B14F-4D97-AF65-F5344CB8AC3E}">
        <p14:creationId xmlns:p14="http://schemas.microsoft.com/office/powerpoint/2010/main" val="287505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カウント課題は，平均的な心拍数への知識など，内受容感覚と無関係な要因の影響が知られているため，今回は心拍弁別課題を指標として用いた。</a:t>
            </a:r>
          </a:p>
        </p:txBody>
      </p:sp>
      <p:sp>
        <p:nvSpPr>
          <p:cNvPr id="4" name="スライド番号プレースホルダー 3"/>
          <p:cNvSpPr>
            <a:spLocks noGrp="1"/>
          </p:cNvSpPr>
          <p:nvPr>
            <p:ph type="sldNum" sz="quarter" idx="5"/>
          </p:nvPr>
        </p:nvSpPr>
        <p:spPr/>
        <p:txBody>
          <a:bodyPr/>
          <a:lstStyle/>
          <a:p>
            <a:fld id="{CCCDB446-FB12-4C0D-811A-B85722626BD8}" type="slidenum">
              <a:rPr kumimoji="1" lang="ja-JP" altLang="en-US" smtClean="0"/>
              <a:t>9</a:t>
            </a:fld>
            <a:endParaRPr kumimoji="1" lang="ja-JP" altLang="en-US"/>
          </a:p>
        </p:txBody>
      </p:sp>
    </p:spTree>
    <p:extLst>
      <p:ext uri="{BB962C8B-B14F-4D97-AF65-F5344CB8AC3E}">
        <p14:creationId xmlns:p14="http://schemas.microsoft.com/office/powerpoint/2010/main" val="2316740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CCDB446-FB12-4C0D-811A-B85722626BD8}" type="slidenum">
              <a:rPr kumimoji="1" lang="ja-JP" altLang="en-US" smtClean="0"/>
              <a:t>10</a:t>
            </a:fld>
            <a:endParaRPr kumimoji="1" lang="ja-JP" altLang="en-US"/>
          </a:p>
        </p:txBody>
      </p:sp>
    </p:spTree>
    <p:extLst>
      <p:ext uri="{BB962C8B-B14F-4D97-AF65-F5344CB8AC3E}">
        <p14:creationId xmlns:p14="http://schemas.microsoft.com/office/powerpoint/2010/main" val="270442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CCDB446-FB12-4C0D-811A-B85722626BD8}" type="slidenum">
              <a:rPr kumimoji="1" lang="ja-JP" altLang="en-US" smtClean="0"/>
              <a:t>11</a:t>
            </a:fld>
            <a:endParaRPr kumimoji="1" lang="ja-JP" altLang="en-US"/>
          </a:p>
        </p:txBody>
      </p:sp>
    </p:spTree>
    <p:extLst>
      <p:ext uri="{BB962C8B-B14F-4D97-AF65-F5344CB8AC3E}">
        <p14:creationId xmlns:p14="http://schemas.microsoft.com/office/powerpoint/2010/main" val="1351652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内受容感覚の低い人 ⇒ 曲の特徴に注目した外受容感覚に頼った評定</a:t>
            </a:r>
            <a:endParaRPr kumimoji="1" lang="en-US" altLang="ja-JP" dirty="0"/>
          </a:p>
          <a:p>
            <a:r>
              <a:rPr kumimoji="1" lang="ja-JP" altLang="en-US" dirty="0"/>
              <a:t>内受容感覚の高い人 ⇒ 身体状態から生じる感情に基づいた評定</a:t>
            </a:r>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87B05E-7BB7-4B14-B6E4-4879C605608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331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342581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809818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85566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043379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46236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922067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261669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220307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458093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127512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252021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259969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453044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28225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234832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89343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6365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4837954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483036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62402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84079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659104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73366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94070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52456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72294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FD5F378-5855-437E-AA0C-26CA6D15DEA1}"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3593309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7295692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5F378-5855-437E-AA0C-26CA6D15DEA1}" type="datetimeFigureOut">
              <a:rPr kumimoji="1" lang="ja-JP" altLang="en-US" smtClean="0"/>
              <a:t>2019/12/4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8E22A-4CD2-471C-97AC-33154510D7F2}" type="slidenum">
              <a:rPr kumimoji="1" lang="ja-JP" altLang="en-US" smtClean="0"/>
              <a:t>‹#›</a:t>
            </a:fld>
            <a:endParaRPr kumimoji="1" lang="ja-JP" altLang="en-US"/>
          </a:p>
        </p:txBody>
      </p:sp>
    </p:spTree>
    <p:extLst>
      <p:ext uri="{BB962C8B-B14F-4D97-AF65-F5344CB8AC3E}">
        <p14:creationId xmlns:p14="http://schemas.microsoft.com/office/powerpoint/2010/main" val="14394662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B8937921-ED32-46C6-8846-D5FAA2969A81}"/>
              </a:ext>
            </a:extLst>
          </p:cNvPr>
          <p:cNvSpPr>
            <a:spLocks noGrp="1"/>
          </p:cNvSpPr>
          <p:nvPr>
            <p:ph type="ctrTitle"/>
          </p:nvPr>
        </p:nvSpPr>
        <p:spPr/>
        <p:txBody>
          <a:bodyPr>
            <a:normAutofit/>
          </a:bodyPr>
          <a:lstStyle/>
          <a:p>
            <a:r>
              <a:rPr lang="ja-JP" altLang="en-US" sz="3300" dirty="0"/>
              <a:t>内受容</a:t>
            </a:r>
            <a:r>
              <a:rPr lang="ja-JP" altLang="en-US" sz="3300"/>
              <a:t>感覚の個人差が</a:t>
            </a:r>
            <a:r>
              <a:rPr lang="en-US" altLang="ja-JP" sz="3300" dirty="0"/>
              <a:t/>
            </a:r>
            <a:br>
              <a:rPr lang="en-US" altLang="ja-JP" sz="3300" dirty="0"/>
            </a:br>
            <a:r>
              <a:rPr lang="ja-JP" altLang="en-US" sz="3300" dirty="0"/>
              <a:t>音楽の感動に与える影響</a:t>
            </a:r>
          </a:p>
        </p:txBody>
      </p:sp>
      <p:sp>
        <p:nvSpPr>
          <p:cNvPr id="3" name="字幕 2">
            <a:extLst>
              <a:ext uri="{FF2B5EF4-FFF2-40B4-BE49-F238E27FC236}">
                <a16:creationId xmlns="" xmlns:a16="http://schemas.microsoft.com/office/drawing/2014/main" id="{55511C48-2637-4EFD-8D02-01DBF8B578DE}"/>
              </a:ext>
            </a:extLst>
          </p:cNvPr>
          <p:cNvSpPr>
            <a:spLocks noGrp="1"/>
          </p:cNvSpPr>
          <p:nvPr>
            <p:ph type="subTitle" idx="1"/>
          </p:nvPr>
        </p:nvSpPr>
        <p:spPr>
          <a:xfrm>
            <a:off x="1143001" y="4002346"/>
            <a:ext cx="6014621" cy="1241822"/>
          </a:xfrm>
        </p:spPr>
        <p:txBody>
          <a:bodyPr>
            <a:normAutofit fontScale="85000" lnSpcReduction="20000"/>
          </a:bodyPr>
          <a:lstStyle/>
          <a:p>
            <a:pPr algn="r"/>
            <a:endParaRPr kumimoji="1" lang="en-US" altLang="ja-JP" dirty="0"/>
          </a:p>
          <a:p>
            <a:pPr algn="r"/>
            <a:endParaRPr kumimoji="1" lang="en-US" altLang="ja-JP" dirty="0"/>
          </a:p>
          <a:p>
            <a:pPr algn="r"/>
            <a:r>
              <a:rPr lang="ja-JP" altLang="en-US" dirty="0"/>
              <a:t>広島大学 脳・こころ・感性科学研究センター</a:t>
            </a:r>
            <a:endParaRPr lang="en-US" altLang="ja-JP" dirty="0"/>
          </a:p>
          <a:p>
            <a:pPr algn="r"/>
            <a:r>
              <a:rPr kumimoji="1" lang="ja-JP" altLang="en-US" dirty="0"/>
              <a:t>前川　亮</a:t>
            </a:r>
            <a:endParaRPr kumimoji="1" lang="en-US" altLang="ja-JP" dirty="0"/>
          </a:p>
        </p:txBody>
      </p:sp>
      <p:sp>
        <p:nvSpPr>
          <p:cNvPr id="4" name="テキスト ボックス 3">
            <a:extLst>
              <a:ext uri="{FF2B5EF4-FFF2-40B4-BE49-F238E27FC236}">
                <a16:creationId xmlns="" xmlns:a16="http://schemas.microsoft.com/office/drawing/2014/main" id="{9F5DBD7D-22A5-4B9D-BB50-13874554A856}"/>
              </a:ext>
            </a:extLst>
          </p:cNvPr>
          <p:cNvSpPr txBox="1"/>
          <p:nvPr/>
        </p:nvSpPr>
        <p:spPr>
          <a:xfrm>
            <a:off x="7057046" y="561448"/>
            <a:ext cx="1915973" cy="507831"/>
          </a:xfrm>
          <a:prstGeom prst="rect">
            <a:avLst/>
          </a:prstGeom>
          <a:noFill/>
        </p:spPr>
        <p:txBody>
          <a:bodyPr wrap="none" rtlCol="0">
            <a:spAutoFit/>
          </a:bodyPr>
          <a:lstStyle/>
          <a:p>
            <a:pPr algn="r"/>
            <a:r>
              <a:rPr kumimoji="1" lang="en-US" altLang="zh-CN" sz="1350" dirty="0">
                <a:latin typeface="游ゴシック" panose="020B0400000000000000" pitchFamily="50" charset="-128"/>
                <a:ea typeface="游ゴシック" panose="020B0400000000000000" pitchFamily="50" charset="-128"/>
              </a:rPr>
              <a:t>2019/12/5</a:t>
            </a:r>
          </a:p>
          <a:p>
            <a:pPr algn="r"/>
            <a:r>
              <a:rPr kumimoji="1" lang="zh-CN" altLang="en-US" sz="1350" dirty="0">
                <a:latin typeface="游ゴシック" panose="020B0400000000000000" pitchFamily="50" charset="-128"/>
                <a:ea typeface="游ゴシック" panose="020B0400000000000000" pitchFamily="50" charset="-128"/>
              </a:rPr>
              <a:t>三拠点合同成果報告会</a:t>
            </a:r>
            <a:endParaRPr kumimoji="1" lang="ja-JP" altLang="en-US" sz="1350"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2044668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 大きい, グループ, ホワイト が含まれている画像&#10;&#10;自動的に生成された説明">
            <a:extLst>
              <a:ext uri="{FF2B5EF4-FFF2-40B4-BE49-F238E27FC236}">
                <a16:creationId xmlns="" xmlns:a16="http://schemas.microsoft.com/office/drawing/2014/main" id="{2E393BAC-CD9F-4A15-AD3C-81AD65B49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537" y="4169688"/>
            <a:ext cx="3333750" cy="2499360"/>
          </a:xfrm>
          <a:prstGeom prst="rect">
            <a:avLst/>
          </a:prstGeom>
        </p:spPr>
      </p:pic>
      <p:pic>
        <p:nvPicPr>
          <p:cNvPr id="9" name="図 8" descr="テキスト, 地図, 写真, 大きい が含まれている画像&#10;&#10;自動的に生成された説明">
            <a:extLst>
              <a:ext uri="{FF2B5EF4-FFF2-40B4-BE49-F238E27FC236}">
                <a16:creationId xmlns="" xmlns:a16="http://schemas.microsoft.com/office/drawing/2014/main" id="{F5165C6F-DA53-46E5-97AE-77C7080E3E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713" y="1566127"/>
            <a:ext cx="3333750" cy="2499360"/>
          </a:xfrm>
          <a:prstGeom prst="rect">
            <a:avLst/>
          </a:prstGeom>
        </p:spPr>
      </p:pic>
      <p:pic>
        <p:nvPicPr>
          <p:cNvPr id="11" name="図 10" descr="テキスト, 地図, 大きい, 鳥 が含まれている画像&#10;&#10;自動的に生成された説明">
            <a:extLst>
              <a:ext uri="{FF2B5EF4-FFF2-40B4-BE49-F238E27FC236}">
                <a16:creationId xmlns="" xmlns:a16="http://schemas.microsoft.com/office/drawing/2014/main" id="{A1D5CF67-868A-43A8-BE7E-9243333920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4537" y="1566127"/>
            <a:ext cx="3333750" cy="2499360"/>
          </a:xfrm>
          <a:prstGeom prst="rect">
            <a:avLst/>
          </a:prstGeom>
        </p:spPr>
      </p:pic>
      <p:pic>
        <p:nvPicPr>
          <p:cNvPr id="13" name="図 12" descr="テキスト, 地図, 写真, 大きい が含まれている画像&#10;&#10;自動的に生成された説明">
            <a:extLst>
              <a:ext uri="{FF2B5EF4-FFF2-40B4-BE49-F238E27FC236}">
                <a16:creationId xmlns="" xmlns:a16="http://schemas.microsoft.com/office/drawing/2014/main" id="{BE7EF8DD-3E37-4D4A-BA2C-EA3DD891F9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5713" y="4169688"/>
            <a:ext cx="3333750" cy="2499360"/>
          </a:xfrm>
          <a:prstGeom prst="rect">
            <a:avLst/>
          </a:prstGeom>
        </p:spPr>
      </p:pic>
      <p:sp>
        <p:nvSpPr>
          <p:cNvPr id="2" name="タイトル 1">
            <a:extLst>
              <a:ext uri="{FF2B5EF4-FFF2-40B4-BE49-F238E27FC236}">
                <a16:creationId xmlns="" xmlns:a16="http://schemas.microsoft.com/office/drawing/2014/main" id="{A6257B1D-ABCD-45C6-84C0-38541B680470}"/>
              </a:ext>
            </a:extLst>
          </p:cNvPr>
          <p:cNvSpPr>
            <a:spLocks noGrp="1"/>
          </p:cNvSpPr>
          <p:nvPr>
            <p:ph type="title"/>
          </p:nvPr>
        </p:nvSpPr>
        <p:spPr/>
        <p:txBody>
          <a:bodyPr>
            <a:noAutofit/>
          </a:bodyPr>
          <a:lstStyle/>
          <a:p>
            <a:pPr marL="715963" indent="-715963"/>
            <a:r>
              <a:rPr lang="ja-JP" altLang="en-US" sz="2400" dirty="0">
                <a:latin typeface="+mj-ea"/>
              </a:rPr>
              <a:t>結果：音楽課題と心拍弁別課題の相関（</a:t>
            </a:r>
            <a:r>
              <a:rPr lang="en-US" altLang="ja-JP" sz="2400" dirty="0">
                <a:latin typeface="+mj-ea"/>
              </a:rPr>
              <a:t>N = 38</a:t>
            </a:r>
            <a:r>
              <a:rPr lang="ja-JP" altLang="en-US" sz="2400" dirty="0">
                <a:latin typeface="+mj-ea"/>
              </a:rPr>
              <a:t>）</a:t>
            </a:r>
          </a:p>
        </p:txBody>
      </p:sp>
    </p:spTree>
    <p:extLst>
      <p:ext uri="{BB962C8B-B14F-4D97-AF65-F5344CB8AC3E}">
        <p14:creationId xmlns:p14="http://schemas.microsoft.com/office/powerpoint/2010/main" val="177950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6257B1D-ABCD-45C6-84C0-38541B680470}"/>
              </a:ext>
            </a:extLst>
          </p:cNvPr>
          <p:cNvSpPr>
            <a:spLocks noGrp="1"/>
          </p:cNvSpPr>
          <p:nvPr>
            <p:ph type="title"/>
          </p:nvPr>
        </p:nvSpPr>
        <p:spPr/>
        <p:txBody>
          <a:bodyPr>
            <a:noAutofit/>
          </a:bodyPr>
          <a:lstStyle/>
          <a:p>
            <a:pPr marL="715963" indent="-715963"/>
            <a:r>
              <a:rPr lang="ja-JP" altLang="en-US" sz="3200" dirty="0"/>
              <a:t>結果：音楽課題と心拍課題の相関</a:t>
            </a:r>
          </a:p>
        </p:txBody>
      </p:sp>
      <p:grpSp>
        <p:nvGrpSpPr>
          <p:cNvPr id="19" name="グループ化 18">
            <a:extLst>
              <a:ext uri="{FF2B5EF4-FFF2-40B4-BE49-F238E27FC236}">
                <a16:creationId xmlns="" xmlns:a16="http://schemas.microsoft.com/office/drawing/2014/main" id="{D870EE38-6BDD-412F-985B-836B5664A2B2}"/>
              </a:ext>
            </a:extLst>
          </p:cNvPr>
          <p:cNvGrpSpPr/>
          <p:nvPr/>
        </p:nvGrpSpPr>
        <p:grpSpPr>
          <a:xfrm>
            <a:off x="673883" y="2056766"/>
            <a:ext cx="7796235" cy="3020272"/>
            <a:chOff x="483201" y="1991760"/>
            <a:chExt cx="7796235" cy="3020272"/>
          </a:xfrm>
        </p:grpSpPr>
        <p:pic>
          <p:nvPicPr>
            <p:cNvPr id="16" name="図 15" descr="スクリーンショットの画面&#10;&#10;自動的に生成された説明">
              <a:extLst>
                <a:ext uri="{FF2B5EF4-FFF2-40B4-BE49-F238E27FC236}">
                  <a16:creationId xmlns="" xmlns:a16="http://schemas.microsoft.com/office/drawing/2014/main" id="{1830661E-8237-4F20-BCE7-8FD25E675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01" y="2095496"/>
              <a:ext cx="7796235" cy="2916536"/>
            </a:xfrm>
            <a:prstGeom prst="rect">
              <a:avLst/>
            </a:prstGeom>
          </p:spPr>
        </p:pic>
        <p:sp>
          <p:nvSpPr>
            <p:cNvPr id="7" name="テキスト ボックス 6">
              <a:extLst>
                <a:ext uri="{FF2B5EF4-FFF2-40B4-BE49-F238E27FC236}">
                  <a16:creationId xmlns="" xmlns:a16="http://schemas.microsoft.com/office/drawing/2014/main" id="{F2A835C1-5346-4BF7-9145-FA28DAD97918}"/>
                </a:ext>
              </a:extLst>
            </p:cNvPr>
            <p:cNvSpPr txBox="1"/>
            <p:nvPr/>
          </p:nvSpPr>
          <p:spPr>
            <a:xfrm>
              <a:off x="1557757" y="1992315"/>
              <a:ext cx="2518638" cy="307777"/>
            </a:xfrm>
            <a:prstGeom prst="rect">
              <a:avLst/>
            </a:prstGeom>
            <a:noFill/>
          </p:spPr>
          <p:txBody>
            <a:bodyPr wrap="none" rtlCol="0">
              <a:spAutoFit/>
            </a:bodyPr>
            <a:lstStyle/>
            <a:p>
              <a:r>
                <a:rPr kumimoji="1" lang="ja-JP" altLang="en-US" sz="1400" dirty="0"/>
                <a:t>弁別課題で精度の低い参加者</a:t>
              </a:r>
            </a:p>
          </p:txBody>
        </p:sp>
        <p:sp>
          <p:nvSpPr>
            <p:cNvPr id="10" name="テキスト ボックス 9">
              <a:extLst>
                <a:ext uri="{FF2B5EF4-FFF2-40B4-BE49-F238E27FC236}">
                  <a16:creationId xmlns="" xmlns:a16="http://schemas.microsoft.com/office/drawing/2014/main" id="{4E6B28F5-7ED8-4E1F-806C-F8667AEA7E50}"/>
                </a:ext>
              </a:extLst>
            </p:cNvPr>
            <p:cNvSpPr txBox="1"/>
            <p:nvPr/>
          </p:nvSpPr>
          <p:spPr>
            <a:xfrm>
              <a:off x="4975756" y="1991760"/>
              <a:ext cx="2518638" cy="307777"/>
            </a:xfrm>
            <a:prstGeom prst="rect">
              <a:avLst/>
            </a:prstGeom>
            <a:noFill/>
          </p:spPr>
          <p:txBody>
            <a:bodyPr wrap="none" rtlCol="0">
              <a:spAutoFit/>
            </a:bodyPr>
            <a:lstStyle/>
            <a:p>
              <a:r>
                <a:rPr kumimoji="1" lang="ja-JP" altLang="en-US" sz="1400" dirty="0"/>
                <a:t>弁別課題で精度の高い参加者</a:t>
              </a:r>
            </a:p>
          </p:txBody>
        </p:sp>
      </p:grpSp>
      <p:sp>
        <p:nvSpPr>
          <p:cNvPr id="8" name="テキスト ボックス 7">
            <a:extLst>
              <a:ext uri="{FF2B5EF4-FFF2-40B4-BE49-F238E27FC236}">
                <a16:creationId xmlns="" xmlns:a16="http://schemas.microsoft.com/office/drawing/2014/main" id="{29AB0266-B767-4D7D-BA6B-110F58112D0E}"/>
              </a:ext>
            </a:extLst>
          </p:cNvPr>
          <p:cNvSpPr txBox="1"/>
          <p:nvPr/>
        </p:nvSpPr>
        <p:spPr>
          <a:xfrm>
            <a:off x="628650" y="1638123"/>
            <a:ext cx="3302507" cy="369332"/>
          </a:xfrm>
          <a:prstGeom prst="rect">
            <a:avLst/>
          </a:prstGeom>
          <a:noFill/>
        </p:spPr>
        <p:txBody>
          <a:bodyPr wrap="none" rtlCol="0">
            <a:spAutoFit/>
          </a:bodyPr>
          <a:lstStyle/>
          <a:p>
            <a:r>
              <a:rPr kumimoji="1" lang="ja-JP" altLang="en-US" dirty="0">
                <a:latin typeface="+mn-ea"/>
              </a:rPr>
              <a:t>感動度評定値の分布，</a:t>
            </a:r>
            <a:r>
              <a:rPr kumimoji="1" lang="en-US" altLang="ja-JP" dirty="0">
                <a:latin typeface="+mn-ea"/>
              </a:rPr>
              <a:t>2</a:t>
            </a:r>
            <a:r>
              <a:rPr kumimoji="1" lang="ja-JP" altLang="en-US" dirty="0">
                <a:latin typeface="+mn-ea"/>
              </a:rPr>
              <a:t>名の例</a:t>
            </a:r>
          </a:p>
        </p:txBody>
      </p:sp>
      <p:grpSp>
        <p:nvGrpSpPr>
          <p:cNvPr id="3" name="グループ化 2">
            <a:extLst>
              <a:ext uri="{FF2B5EF4-FFF2-40B4-BE49-F238E27FC236}">
                <a16:creationId xmlns="" xmlns:a16="http://schemas.microsoft.com/office/drawing/2014/main" id="{71488A07-2197-43C6-9EB5-F3933C2E1884}"/>
              </a:ext>
            </a:extLst>
          </p:cNvPr>
          <p:cNvGrpSpPr/>
          <p:nvPr/>
        </p:nvGrpSpPr>
        <p:grpSpPr>
          <a:xfrm>
            <a:off x="926063" y="5540571"/>
            <a:ext cx="7291874" cy="899233"/>
            <a:chOff x="511371" y="5540571"/>
            <a:chExt cx="7291874" cy="899233"/>
          </a:xfrm>
        </p:grpSpPr>
        <p:sp>
          <p:nvSpPr>
            <p:cNvPr id="14" name="テキスト ボックス 13">
              <a:extLst>
                <a:ext uri="{FF2B5EF4-FFF2-40B4-BE49-F238E27FC236}">
                  <a16:creationId xmlns="" xmlns:a16="http://schemas.microsoft.com/office/drawing/2014/main" id="{844A5724-EEFD-4038-BA51-F25FA8500DD0}"/>
                </a:ext>
              </a:extLst>
            </p:cNvPr>
            <p:cNvSpPr txBox="1"/>
            <p:nvPr/>
          </p:nvSpPr>
          <p:spPr>
            <a:xfrm>
              <a:off x="752692" y="5667022"/>
              <a:ext cx="6809233"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弁別課題で精度の低い参加者は評定がカテゴリカルである</a:t>
              </a:r>
              <a:endParaRPr kumimoji="1" lang="en-US" altLang="ja-JP" dirty="0"/>
            </a:p>
            <a:p>
              <a:pPr marL="285750" indent="-285750">
                <a:buFont typeface="Arial" panose="020B0604020202020204" pitchFamily="34" charset="0"/>
                <a:buChar char="•"/>
              </a:pPr>
              <a:r>
                <a:rPr kumimoji="1" lang="ja-JP" altLang="en-US" dirty="0"/>
                <a:t>弁別課題で精度の低い参加者は評定が低い値に偏る</a:t>
              </a:r>
            </a:p>
          </p:txBody>
        </p:sp>
        <p:sp>
          <p:nvSpPr>
            <p:cNvPr id="17" name="四角形: 角を丸くする 16">
              <a:extLst>
                <a:ext uri="{FF2B5EF4-FFF2-40B4-BE49-F238E27FC236}">
                  <a16:creationId xmlns="" xmlns:a16="http://schemas.microsoft.com/office/drawing/2014/main" id="{B09434A6-DF7F-4CF9-A727-DAE61B4AE8CF}"/>
                </a:ext>
              </a:extLst>
            </p:cNvPr>
            <p:cNvSpPr/>
            <p:nvPr/>
          </p:nvSpPr>
          <p:spPr>
            <a:xfrm>
              <a:off x="511371" y="5540571"/>
              <a:ext cx="7291874" cy="899233"/>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90806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正方形/長方形 40">
            <a:extLst>
              <a:ext uri="{FF2B5EF4-FFF2-40B4-BE49-F238E27FC236}">
                <a16:creationId xmlns="" xmlns:a16="http://schemas.microsoft.com/office/drawing/2014/main" id="{72EA6176-039F-43A4-9FC3-4CFFF5F68CA7}"/>
              </a:ext>
            </a:extLst>
          </p:cNvPr>
          <p:cNvSpPr/>
          <p:nvPr/>
        </p:nvSpPr>
        <p:spPr>
          <a:xfrm>
            <a:off x="4885408" y="1044409"/>
            <a:ext cx="3951371" cy="5434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 xmlns:a16="http://schemas.microsoft.com/office/drawing/2014/main" id="{513D5252-19FE-4EC9-B4BA-CE3204B1E9C7}"/>
              </a:ext>
            </a:extLst>
          </p:cNvPr>
          <p:cNvPicPr>
            <a:picLocks noChangeAspect="1"/>
          </p:cNvPicPr>
          <p:nvPr/>
        </p:nvPicPr>
        <p:blipFill>
          <a:blip r:embed="rId2"/>
          <a:stretch>
            <a:fillRect/>
          </a:stretch>
        </p:blipFill>
        <p:spPr>
          <a:xfrm>
            <a:off x="5105414" y="4677488"/>
            <a:ext cx="1417143" cy="1672381"/>
          </a:xfrm>
          <a:prstGeom prst="rect">
            <a:avLst/>
          </a:prstGeom>
        </p:spPr>
      </p:pic>
      <p:pic>
        <p:nvPicPr>
          <p:cNvPr id="20" name="図 19">
            <a:extLst>
              <a:ext uri="{FF2B5EF4-FFF2-40B4-BE49-F238E27FC236}">
                <a16:creationId xmlns="" xmlns:a16="http://schemas.microsoft.com/office/drawing/2014/main" id="{18E85AD9-CBA8-46DA-922C-02D87E2B1308}"/>
              </a:ext>
            </a:extLst>
          </p:cNvPr>
          <p:cNvPicPr>
            <a:picLocks noChangeAspect="1"/>
          </p:cNvPicPr>
          <p:nvPr/>
        </p:nvPicPr>
        <p:blipFill>
          <a:blip r:embed="rId3"/>
          <a:stretch>
            <a:fillRect/>
          </a:stretch>
        </p:blipFill>
        <p:spPr>
          <a:xfrm>
            <a:off x="5105414" y="2900044"/>
            <a:ext cx="1405714" cy="1695238"/>
          </a:xfrm>
          <a:prstGeom prst="rect">
            <a:avLst/>
          </a:prstGeom>
        </p:spPr>
      </p:pic>
      <p:pic>
        <p:nvPicPr>
          <p:cNvPr id="21" name="図 20">
            <a:extLst>
              <a:ext uri="{FF2B5EF4-FFF2-40B4-BE49-F238E27FC236}">
                <a16:creationId xmlns="" xmlns:a16="http://schemas.microsoft.com/office/drawing/2014/main" id="{6970B89A-E87D-4AF1-9972-FF4C1F75DA0C}"/>
              </a:ext>
            </a:extLst>
          </p:cNvPr>
          <p:cNvPicPr>
            <a:picLocks noChangeAspect="1"/>
          </p:cNvPicPr>
          <p:nvPr/>
        </p:nvPicPr>
        <p:blipFill>
          <a:blip r:embed="rId4"/>
          <a:stretch>
            <a:fillRect/>
          </a:stretch>
        </p:blipFill>
        <p:spPr>
          <a:xfrm>
            <a:off x="4989835" y="1282742"/>
            <a:ext cx="1626667" cy="1535238"/>
          </a:xfrm>
          <a:prstGeom prst="rect">
            <a:avLst/>
          </a:prstGeom>
        </p:spPr>
      </p:pic>
      <p:pic>
        <p:nvPicPr>
          <p:cNvPr id="22" name="図 21">
            <a:extLst>
              <a:ext uri="{FF2B5EF4-FFF2-40B4-BE49-F238E27FC236}">
                <a16:creationId xmlns="" xmlns:a16="http://schemas.microsoft.com/office/drawing/2014/main" id="{939670D0-90AA-4F55-8C80-0800FFAC4000}"/>
              </a:ext>
            </a:extLst>
          </p:cNvPr>
          <p:cNvPicPr>
            <a:picLocks noChangeAspect="1"/>
          </p:cNvPicPr>
          <p:nvPr/>
        </p:nvPicPr>
        <p:blipFill>
          <a:blip r:embed="rId5"/>
          <a:stretch>
            <a:fillRect/>
          </a:stretch>
        </p:blipFill>
        <p:spPr>
          <a:xfrm>
            <a:off x="6700473" y="1158466"/>
            <a:ext cx="2011428" cy="1680000"/>
          </a:xfrm>
          <a:prstGeom prst="rect">
            <a:avLst/>
          </a:prstGeom>
        </p:spPr>
      </p:pic>
      <p:pic>
        <p:nvPicPr>
          <p:cNvPr id="8" name="図 7">
            <a:extLst>
              <a:ext uri="{FF2B5EF4-FFF2-40B4-BE49-F238E27FC236}">
                <a16:creationId xmlns="" xmlns:a16="http://schemas.microsoft.com/office/drawing/2014/main" id="{3752FF1A-AE6E-405C-9848-4BF89772D066}"/>
              </a:ext>
            </a:extLst>
          </p:cNvPr>
          <p:cNvPicPr>
            <a:picLocks noChangeAspect="1"/>
          </p:cNvPicPr>
          <p:nvPr/>
        </p:nvPicPr>
        <p:blipFill>
          <a:blip r:embed="rId6"/>
          <a:stretch>
            <a:fillRect/>
          </a:stretch>
        </p:blipFill>
        <p:spPr>
          <a:xfrm>
            <a:off x="7368368" y="3137247"/>
            <a:ext cx="502946" cy="1458035"/>
          </a:xfrm>
          <a:prstGeom prst="rect">
            <a:avLst/>
          </a:prstGeom>
        </p:spPr>
      </p:pic>
      <p:grpSp>
        <p:nvGrpSpPr>
          <p:cNvPr id="18" name="グループ化 17">
            <a:extLst>
              <a:ext uri="{FF2B5EF4-FFF2-40B4-BE49-F238E27FC236}">
                <a16:creationId xmlns="" xmlns:a16="http://schemas.microsoft.com/office/drawing/2014/main" id="{CAC56765-5EEC-401A-8662-3EF2A73BACC3}"/>
              </a:ext>
            </a:extLst>
          </p:cNvPr>
          <p:cNvGrpSpPr/>
          <p:nvPr/>
        </p:nvGrpSpPr>
        <p:grpSpPr>
          <a:xfrm>
            <a:off x="307221" y="2415876"/>
            <a:ext cx="3951371" cy="3905111"/>
            <a:chOff x="307221" y="2415876"/>
            <a:chExt cx="3951371" cy="3905111"/>
          </a:xfrm>
        </p:grpSpPr>
        <p:sp>
          <p:nvSpPr>
            <p:cNvPr id="12" name="正方形/長方形 11">
              <a:extLst>
                <a:ext uri="{FF2B5EF4-FFF2-40B4-BE49-F238E27FC236}">
                  <a16:creationId xmlns="" xmlns:a16="http://schemas.microsoft.com/office/drawing/2014/main" id="{91FB8B40-BE41-49E8-ACA6-8474CCF5E802}"/>
                </a:ext>
              </a:extLst>
            </p:cNvPr>
            <p:cNvSpPr/>
            <p:nvPr/>
          </p:nvSpPr>
          <p:spPr>
            <a:xfrm>
              <a:off x="307221" y="2415876"/>
              <a:ext cx="3951371" cy="3905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 xmlns:a16="http://schemas.microsoft.com/office/drawing/2014/main" id="{BAC3D4BC-77B8-4C71-AA56-5B261C4F6C3B}"/>
                </a:ext>
              </a:extLst>
            </p:cNvPr>
            <p:cNvPicPr>
              <a:picLocks noChangeAspect="1"/>
            </p:cNvPicPr>
            <p:nvPr/>
          </p:nvPicPr>
          <p:blipFill>
            <a:blip r:embed="rId7"/>
            <a:stretch>
              <a:fillRect/>
            </a:stretch>
          </p:blipFill>
          <p:spPr>
            <a:xfrm>
              <a:off x="516301" y="4416575"/>
              <a:ext cx="1405714" cy="1687619"/>
            </a:xfrm>
            <a:prstGeom prst="rect">
              <a:avLst/>
            </a:prstGeom>
          </p:spPr>
        </p:pic>
        <p:pic>
          <p:nvPicPr>
            <p:cNvPr id="15" name="図 14">
              <a:extLst>
                <a:ext uri="{FF2B5EF4-FFF2-40B4-BE49-F238E27FC236}">
                  <a16:creationId xmlns="" xmlns:a16="http://schemas.microsoft.com/office/drawing/2014/main" id="{F98885F1-C2C9-40A3-B29D-7AC870957542}"/>
                </a:ext>
              </a:extLst>
            </p:cNvPr>
            <p:cNvPicPr>
              <a:picLocks noChangeAspect="1"/>
            </p:cNvPicPr>
            <p:nvPr/>
          </p:nvPicPr>
          <p:blipFill>
            <a:blip r:embed="rId8"/>
            <a:stretch>
              <a:fillRect/>
            </a:stretch>
          </p:blipFill>
          <p:spPr>
            <a:xfrm>
              <a:off x="370232" y="2597776"/>
              <a:ext cx="1691428" cy="1638095"/>
            </a:xfrm>
            <a:prstGeom prst="rect">
              <a:avLst/>
            </a:prstGeom>
          </p:spPr>
        </p:pic>
        <p:pic>
          <p:nvPicPr>
            <p:cNvPr id="16" name="図 15">
              <a:extLst>
                <a:ext uri="{FF2B5EF4-FFF2-40B4-BE49-F238E27FC236}">
                  <a16:creationId xmlns="" xmlns:a16="http://schemas.microsoft.com/office/drawing/2014/main" id="{79853214-EC3B-48BF-9129-F5C8C7A382FB}"/>
                </a:ext>
              </a:extLst>
            </p:cNvPr>
            <p:cNvPicPr>
              <a:picLocks noChangeAspect="1"/>
            </p:cNvPicPr>
            <p:nvPr/>
          </p:nvPicPr>
          <p:blipFill>
            <a:blip r:embed="rId9"/>
            <a:stretch>
              <a:fillRect/>
            </a:stretch>
          </p:blipFill>
          <p:spPr>
            <a:xfrm>
              <a:off x="2168127" y="2545987"/>
              <a:ext cx="2022857" cy="1683810"/>
            </a:xfrm>
            <a:prstGeom prst="rect">
              <a:avLst/>
            </a:prstGeom>
          </p:spPr>
        </p:pic>
        <p:pic>
          <p:nvPicPr>
            <p:cNvPr id="39" name="図 38">
              <a:extLst>
                <a:ext uri="{FF2B5EF4-FFF2-40B4-BE49-F238E27FC236}">
                  <a16:creationId xmlns="" xmlns:a16="http://schemas.microsoft.com/office/drawing/2014/main" id="{3213C87C-63AA-4931-B06F-06280C72CA69}"/>
                </a:ext>
              </a:extLst>
            </p:cNvPr>
            <p:cNvPicPr>
              <a:picLocks noChangeAspect="1"/>
            </p:cNvPicPr>
            <p:nvPr/>
          </p:nvPicPr>
          <p:blipFill>
            <a:blip r:embed="rId6"/>
            <a:stretch>
              <a:fillRect/>
            </a:stretch>
          </p:blipFill>
          <p:spPr>
            <a:xfrm>
              <a:off x="2866920" y="4498074"/>
              <a:ext cx="502946" cy="1458035"/>
            </a:xfrm>
            <a:prstGeom prst="rect">
              <a:avLst/>
            </a:prstGeom>
          </p:spPr>
        </p:pic>
      </p:grpSp>
      <p:sp>
        <p:nvSpPr>
          <p:cNvPr id="2" name="タイトル 1">
            <a:extLst>
              <a:ext uri="{FF2B5EF4-FFF2-40B4-BE49-F238E27FC236}">
                <a16:creationId xmlns="" xmlns:a16="http://schemas.microsoft.com/office/drawing/2014/main" id="{C0E3F309-ABA0-495F-BFEB-52C43D68AF29}"/>
              </a:ext>
            </a:extLst>
          </p:cNvPr>
          <p:cNvSpPr>
            <a:spLocks noGrp="1"/>
          </p:cNvSpPr>
          <p:nvPr>
            <p:ph type="title"/>
          </p:nvPr>
        </p:nvSpPr>
        <p:spPr/>
        <p:txBody>
          <a:bodyPr>
            <a:normAutofit/>
          </a:bodyPr>
          <a:lstStyle/>
          <a:p>
            <a:r>
              <a:rPr kumimoji="1" lang="ja-JP" altLang="en-US" sz="4000" dirty="0">
                <a:latin typeface="+mj-ea"/>
              </a:rPr>
              <a:t>脳活動（</a:t>
            </a:r>
            <a:r>
              <a:rPr kumimoji="1" lang="en-US" altLang="ja-JP" sz="4000" dirty="0">
                <a:latin typeface="+mj-ea"/>
              </a:rPr>
              <a:t>fMRI</a:t>
            </a:r>
            <a:r>
              <a:rPr kumimoji="1" lang="ja-JP" altLang="en-US" sz="4000" dirty="0">
                <a:latin typeface="+mj-ea"/>
              </a:rPr>
              <a:t>）</a:t>
            </a:r>
          </a:p>
        </p:txBody>
      </p:sp>
      <p:sp>
        <p:nvSpPr>
          <p:cNvPr id="17" name="テキスト ボックス 16">
            <a:extLst>
              <a:ext uri="{FF2B5EF4-FFF2-40B4-BE49-F238E27FC236}">
                <a16:creationId xmlns="" xmlns:a16="http://schemas.microsoft.com/office/drawing/2014/main" id="{D260AD49-2B15-4BC3-8872-CFF875B757CA}"/>
              </a:ext>
            </a:extLst>
          </p:cNvPr>
          <p:cNvSpPr txBox="1"/>
          <p:nvPr/>
        </p:nvSpPr>
        <p:spPr>
          <a:xfrm>
            <a:off x="112333" y="1570885"/>
            <a:ext cx="4689104" cy="369332"/>
          </a:xfrm>
          <a:prstGeom prst="rect">
            <a:avLst/>
          </a:prstGeom>
          <a:noFill/>
        </p:spPr>
        <p:txBody>
          <a:bodyPr wrap="none" rtlCol="0">
            <a:spAutoFit/>
          </a:bodyPr>
          <a:lstStyle/>
          <a:p>
            <a:r>
              <a:rPr kumimoji="1" lang="ja-JP" altLang="en-US" dirty="0">
                <a:latin typeface="+mn-ea"/>
              </a:rPr>
              <a:t>感動度の高い</a:t>
            </a:r>
            <a:r>
              <a:rPr kumimoji="1" lang="en-US" altLang="ja-JP" dirty="0">
                <a:latin typeface="+mn-ea"/>
              </a:rPr>
              <a:t>15</a:t>
            </a:r>
            <a:r>
              <a:rPr kumimoji="1" lang="ja-JP" altLang="en-US" dirty="0">
                <a:latin typeface="+mn-ea"/>
              </a:rPr>
              <a:t>試行 </a:t>
            </a:r>
            <a:r>
              <a:rPr kumimoji="1" lang="en-US" altLang="ja-JP" dirty="0">
                <a:latin typeface="+mn-ea"/>
              </a:rPr>
              <a:t>&gt; </a:t>
            </a:r>
            <a:r>
              <a:rPr kumimoji="1" lang="ja-JP" altLang="en-US" dirty="0">
                <a:latin typeface="+mn-ea"/>
              </a:rPr>
              <a:t>感動度の低い</a:t>
            </a:r>
            <a:r>
              <a:rPr kumimoji="1" lang="en-US" altLang="ja-JP" dirty="0">
                <a:latin typeface="+mn-ea"/>
              </a:rPr>
              <a:t>15</a:t>
            </a:r>
            <a:r>
              <a:rPr kumimoji="1" lang="ja-JP" altLang="en-US" dirty="0">
                <a:latin typeface="+mn-ea"/>
              </a:rPr>
              <a:t>試行</a:t>
            </a:r>
          </a:p>
        </p:txBody>
      </p:sp>
      <p:sp>
        <p:nvSpPr>
          <p:cNvPr id="62" name="テキスト ボックス 61">
            <a:extLst>
              <a:ext uri="{FF2B5EF4-FFF2-40B4-BE49-F238E27FC236}">
                <a16:creationId xmlns="" xmlns:a16="http://schemas.microsoft.com/office/drawing/2014/main" id="{905F8DC2-5092-42AE-893F-AAE1B02FAEBE}"/>
              </a:ext>
            </a:extLst>
          </p:cNvPr>
          <p:cNvSpPr txBox="1"/>
          <p:nvPr/>
        </p:nvSpPr>
        <p:spPr>
          <a:xfrm>
            <a:off x="3010137" y="2027053"/>
            <a:ext cx="723275" cy="307777"/>
          </a:xfrm>
          <a:prstGeom prst="rect">
            <a:avLst/>
          </a:prstGeom>
          <a:noFill/>
        </p:spPr>
        <p:txBody>
          <a:bodyPr wrap="none" rtlCol="0">
            <a:spAutoFit/>
          </a:bodyPr>
          <a:lstStyle/>
          <a:p>
            <a:r>
              <a:rPr kumimoji="1" lang="ja-JP" altLang="en-US" sz="1400" dirty="0"/>
              <a:t>線条体</a:t>
            </a:r>
          </a:p>
        </p:txBody>
      </p:sp>
      <p:cxnSp>
        <p:nvCxnSpPr>
          <p:cNvPr id="63" name="直線コネクタ 62">
            <a:extLst>
              <a:ext uri="{FF2B5EF4-FFF2-40B4-BE49-F238E27FC236}">
                <a16:creationId xmlns="" xmlns:a16="http://schemas.microsoft.com/office/drawing/2014/main" id="{36FBB13F-BFCC-4729-BBA2-7E025D5725F8}"/>
              </a:ext>
            </a:extLst>
          </p:cNvPr>
          <p:cNvCxnSpPr>
            <a:cxnSpLocks/>
            <a:stCxn id="46" idx="0"/>
            <a:endCxn id="62" idx="2"/>
          </p:cNvCxnSpPr>
          <p:nvPr/>
        </p:nvCxnSpPr>
        <p:spPr>
          <a:xfrm flipV="1">
            <a:off x="2943079" y="2334830"/>
            <a:ext cx="428696" cy="95845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 xmlns:a16="http://schemas.microsoft.com/office/drawing/2014/main" id="{5325F7C0-C032-4C36-A424-A61A3D789FD6}"/>
              </a:ext>
            </a:extLst>
          </p:cNvPr>
          <p:cNvCxnSpPr>
            <a:cxnSpLocks/>
            <a:stCxn id="88" idx="2"/>
            <a:endCxn id="43" idx="0"/>
          </p:cNvCxnSpPr>
          <p:nvPr/>
        </p:nvCxnSpPr>
        <p:spPr>
          <a:xfrm flipH="1">
            <a:off x="735102" y="2321269"/>
            <a:ext cx="186956" cy="109808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 xmlns:a16="http://schemas.microsoft.com/office/drawing/2014/main" id="{296F1770-E72C-46CE-8AB7-2C089607BCE6}"/>
              </a:ext>
            </a:extLst>
          </p:cNvPr>
          <p:cNvSpPr txBox="1"/>
          <p:nvPr/>
        </p:nvSpPr>
        <p:spPr>
          <a:xfrm>
            <a:off x="470652" y="2013492"/>
            <a:ext cx="902811" cy="307777"/>
          </a:xfrm>
          <a:prstGeom prst="rect">
            <a:avLst/>
          </a:prstGeom>
          <a:noFill/>
        </p:spPr>
        <p:txBody>
          <a:bodyPr wrap="none" rtlCol="0">
            <a:spAutoFit/>
          </a:bodyPr>
          <a:lstStyle/>
          <a:p>
            <a:r>
              <a:rPr kumimoji="1" lang="ja-JP" altLang="en-US" sz="1400" dirty="0"/>
              <a:t>上側頭回</a:t>
            </a:r>
          </a:p>
        </p:txBody>
      </p:sp>
      <p:sp>
        <p:nvSpPr>
          <p:cNvPr id="109" name="テキスト ボックス 108">
            <a:extLst>
              <a:ext uri="{FF2B5EF4-FFF2-40B4-BE49-F238E27FC236}">
                <a16:creationId xmlns="" xmlns:a16="http://schemas.microsoft.com/office/drawing/2014/main" id="{E013D0EC-FC00-465D-93C0-4AE7FA3DE713}"/>
              </a:ext>
            </a:extLst>
          </p:cNvPr>
          <p:cNvSpPr txBox="1"/>
          <p:nvPr/>
        </p:nvSpPr>
        <p:spPr>
          <a:xfrm>
            <a:off x="2011007" y="6285195"/>
            <a:ext cx="2156423" cy="430887"/>
          </a:xfrm>
          <a:prstGeom prst="rect">
            <a:avLst/>
          </a:prstGeom>
          <a:noFill/>
        </p:spPr>
        <p:txBody>
          <a:bodyPr wrap="none" rtlCol="0">
            <a:spAutoFit/>
          </a:bodyPr>
          <a:lstStyle/>
          <a:p>
            <a:pPr algn="r"/>
            <a:r>
              <a:rPr kumimoji="1" lang="en-US" altLang="ja-JP" sz="1050" dirty="0" err="1">
                <a:latin typeface="+mn-ea"/>
              </a:rPr>
              <a:t>uncorr</a:t>
            </a:r>
            <a:r>
              <a:rPr kumimoji="1" lang="en-US" altLang="ja-JP" sz="1050" dirty="0">
                <a:latin typeface="+mn-ea"/>
              </a:rPr>
              <a:t>. p &lt; 0.005 at peak level</a:t>
            </a:r>
          </a:p>
          <a:p>
            <a:pPr algn="r"/>
            <a:r>
              <a:rPr kumimoji="1" lang="en-US" altLang="ja-JP" sz="1050" dirty="0">
                <a:latin typeface="+mn-ea"/>
              </a:rPr>
              <a:t>FWE p &lt; 0.05 at cluster level</a:t>
            </a:r>
            <a:endParaRPr kumimoji="1" lang="ja-JP" altLang="en-US" sz="1050" dirty="0">
              <a:latin typeface="+mn-ea"/>
            </a:endParaRPr>
          </a:p>
        </p:txBody>
      </p:sp>
      <p:sp>
        <p:nvSpPr>
          <p:cNvPr id="43" name="楕円 42">
            <a:extLst>
              <a:ext uri="{FF2B5EF4-FFF2-40B4-BE49-F238E27FC236}">
                <a16:creationId xmlns="" xmlns:a16="http://schemas.microsoft.com/office/drawing/2014/main" id="{D1808020-852B-47DA-A5DB-BEB7ADFF8DC8}"/>
              </a:ext>
            </a:extLst>
          </p:cNvPr>
          <p:cNvSpPr>
            <a:spLocks noChangeAspect="1"/>
          </p:cNvSpPr>
          <p:nvPr/>
        </p:nvSpPr>
        <p:spPr>
          <a:xfrm>
            <a:off x="548147" y="3419354"/>
            <a:ext cx="373910" cy="37391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 xmlns:a16="http://schemas.microsoft.com/office/drawing/2014/main" id="{80442C3B-D608-4D7D-8FED-5268D17D0204}"/>
              </a:ext>
            </a:extLst>
          </p:cNvPr>
          <p:cNvSpPr>
            <a:spLocks noChangeAspect="1"/>
          </p:cNvSpPr>
          <p:nvPr/>
        </p:nvSpPr>
        <p:spPr>
          <a:xfrm>
            <a:off x="2718454" y="3293285"/>
            <a:ext cx="449250" cy="35688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 xmlns:a16="http://schemas.microsoft.com/office/drawing/2014/main" id="{3609CF2C-D7F3-4C04-B00D-11EBDC4E61FF}"/>
              </a:ext>
            </a:extLst>
          </p:cNvPr>
          <p:cNvSpPr txBox="1"/>
          <p:nvPr/>
        </p:nvSpPr>
        <p:spPr>
          <a:xfrm>
            <a:off x="4509589" y="284382"/>
            <a:ext cx="4570482" cy="369332"/>
          </a:xfrm>
          <a:prstGeom prst="rect">
            <a:avLst/>
          </a:prstGeom>
          <a:noFill/>
        </p:spPr>
        <p:txBody>
          <a:bodyPr wrap="none" rtlCol="0">
            <a:spAutoFit/>
          </a:bodyPr>
          <a:lstStyle/>
          <a:p>
            <a:r>
              <a:rPr kumimoji="1" lang="ja-JP" altLang="en-US" dirty="0">
                <a:latin typeface="+mn-ea"/>
              </a:rPr>
              <a:t>音楽聴取時の脳活動と心拍弁別精度の相関</a:t>
            </a:r>
          </a:p>
        </p:txBody>
      </p:sp>
      <p:sp>
        <p:nvSpPr>
          <p:cNvPr id="66" name="テキスト ボックス 65">
            <a:extLst>
              <a:ext uri="{FF2B5EF4-FFF2-40B4-BE49-F238E27FC236}">
                <a16:creationId xmlns="" xmlns:a16="http://schemas.microsoft.com/office/drawing/2014/main" id="{068A48D9-92E2-4B5B-B275-06AC59C1E462}"/>
              </a:ext>
            </a:extLst>
          </p:cNvPr>
          <p:cNvSpPr txBox="1"/>
          <p:nvPr/>
        </p:nvSpPr>
        <p:spPr>
          <a:xfrm>
            <a:off x="7483586" y="6451691"/>
            <a:ext cx="1293944" cy="261610"/>
          </a:xfrm>
          <a:prstGeom prst="rect">
            <a:avLst/>
          </a:prstGeom>
          <a:noFill/>
        </p:spPr>
        <p:txBody>
          <a:bodyPr wrap="none" rtlCol="0">
            <a:spAutoFit/>
          </a:bodyPr>
          <a:lstStyle/>
          <a:p>
            <a:pPr algn="r"/>
            <a:r>
              <a:rPr kumimoji="1" lang="en-US" altLang="ja-JP" sz="1050" dirty="0" err="1">
                <a:latin typeface="+mn-ea"/>
              </a:rPr>
              <a:t>uncorr</a:t>
            </a:r>
            <a:r>
              <a:rPr kumimoji="1" lang="en-US" altLang="ja-JP" sz="1050" dirty="0">
                <a:latin typeface="+mn-ea"/>
              </a:rPr>
              <a:t>. p &lt; 0.005</a:t>
            </a:r>
            <a:endParaRPr kumimoji="1" lang="ja-JP" altLang="en-US" sz="1050" dirty="0">
              <a:latin typeface="+mn-ea"/>
            </a:endParaRPr>
          </a:p>
        </p:txBody>
      </p:sp>
      <p:sp>
        <p:nvSpPr>
          <p:cNvPr id="69" name="テキスト ボックス 68">
            <a:extLst>
              <a:ext uri="{FF2B5EF4-FFF2-40B4-BE49-F238E27FC236}">
                <a16:creationId xmlns="" xmlns:a16="http://schemas.microsoft.com/office/drawing/2014/main" id="{2AF17DD3-D7CF-44CD-8B1A-6398AF5D8D37}"/>
              </a:ext>
            </a:extLst>
          </p:cNvPr>
          <p:cNvSpPr txBox="1"/>
          <p:nvPr/>
        </p:nvSpPr>
        <p:spPr>
          <a:xfrm>
            <a:off x="7048210" y="703545"/>
            <a:ext cx="1082348" cy="307777"/>
          </a:xfrm>
          <a:prstGeom prst="rect">
            <a:avLst/>
          </a:prstGeom>
          <a:noFill/>
        </p:spPr>
        <p:txBody>
          <a:bodyPr wrap="none" rtlCol="0">
            <a:spAutoFit/>
          </a:bodyPr>
          <a:lstStyle/>
          <a:p>
            <a:r>
              <a:rPr kumimoji="1" lang="ja-JP" altLang="en-US" sz="1400" dirty="0"/>
              <a:t>前帯状皮質</a:t>
            </a:r>
          </a:p>
        </p:txBody>
      </p:sp>
      <p:sp>
        <p:nvSpPr>
          <p:cNvPr id="70" name="楕円 69">
            <a:extLst>
              <a:ext uri="{FF2B5EF4-FFF2-40B4-BE49-F238E27FC236}">
                <a16:creationId xmlns="" xmlns:a16="http://schemas.microsoft.com/office/drawing/2014/main" id="{6AED5E98-3FFB-4C85-A104-171007FB4577}"/>
              </a:ext>
            </a:extLst>
          </p:cNvPr>
          <p:cNvSpPr/>
          <p:nvPr/>
        </p:nvSpPr>
        <p:spPr>
          <a:xfrm>
            <a:off x="7009972" y="2028273"/>
            <a:ext cx="279261" cy="27926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直線コネクタ 76">
            <a:extLst>
              <a:ext uri="{FF2B5EF4-FFF2-40B4-BE49-F238E27FC236}">
                <a16:creationId xmlns="" xmlns:a16="http://schemas.microsoft.com/office/drawing/2014/main" id="{6D6B4FD7-4BEB-4D5F-A6B3-9F1A691797FB}"/>
              </a:ext>
            </a:extLst>
          </p:cNvPr>
          <p:cNvCxnSpPr>
            <a:cxnSpLocks/>
            <a:stCxn id="69" idx="2"/>
            <a:endCxn id="70" idx="0"/>
          </p:cNvCxnSpPr>
          <p:nvPr/>
        </p:nvCxnSpPr>
        <p:spPr>
          <a:xfrm flipH="1">
            <a:off x="7149603" y="1011322"/>
            <a:ext cx="439781" cy="101695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 xmlns:a16="http://schemas.microsoft.com/office/drawing/2014/main" id="{72E2A073-8C6A-4294-8A41-AE31807235D1}"/>
              </a:ext>
            </a:extLst>
          </p:cNvPr>
          <p:cNvSpPr txBox="1"/>
          <p:nvPr/>
        </p:nvSpPr>
        <p:spPr>
          <a:xfrm>
            <a:off x="6654633" y="5765155"/>
            <a:ext cx="1082348" cy="307777"/>
          </a:xfrm>
          <a:prstGeom prst="rect">
            <a:avLst/>
          </a:prstGeom>
          <a:noFill/>
        </p:spPr>
        <p:txBody>
          <a:bodyPr wrap="none" rtlCol="0">
            <a:spAutoFit/>
          </a:bodyPr>
          <a:lstStyle/>
          <a:p>
            <a:r>
              <a:rPr kumimoji="1" lang="ja-JP" altLang="en-US" sz="1400" b="1" dirty="0">
                <a:solidFill>
                  <a:schemeClr val="bg1"/>
                </a:solidFill>
              </a:rPr>
              <a:t>前部島皮質</a:t>
            </a:r>
          </a:p>
        </p:txBody>
      </p:sp>
      <p:sp>
        <p:nvSpPr>
          <p:cNvPr id="80" name="楕円 79">
            <a:extLst>
              <a:ext uri="{FF2B5EF4-FFF2-40B4-BE49-F238E27FC236}">
                <a16:creationId xmlns="" xmlns:a16="http://schemas.microsoft.com/office/drawing/2014/main" id="{8356878D-000E-47A0-AB63-FA48E55FD052}"/>
              </a:ext>
            </a:extLst>
          </p:cNvPr>
          <p:cNvSpPr/>
          <p:nvPr/>
        </p:nvSpPr>
        <p:spPr>
          <a:xfrm>
            <a:off x="5934219" y="5135783"/>
            <a:ext cx="241165" cy="2411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a:extLst>
              <a:ext uri="{FF2B5EF4-FFF2-40B4-BE49-F238E27FC236}">
                <a16:creationId xmlns="" xmlns:a16="http://schemas.microsoft.com/office/drawing/2014/main" id="{FCB396C7-ACD3-4138-AD04-9A5920FABC18}"/>
              </a:ext>
            </a:extLst>
          </p:cNvPr>
          <p:cNvCxnSpPr>
            <a:cxnSpLocks/>
            <a:stCxn id="79" idx="0"/>
            <a:endCxn id="80" idx="6"/>
          </p:cNvCxnSpPr>
          <p:nvPr/>
        </p:nvCxnSpPr>
        <p:spPr>
          <a:xfrm flipH="1" flipV="1">
            <a:off x="6175384" y="5256366"/>
            <a:ext cx="1020423" cy="5087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 xmlns:a16="http://schemas.microsoft.com/office/drawing/2014/main" id="{C915E131-C6BA-4343-8E79-CECBCDDB66EB}"/>
              </a:ext>
            </a:extLst>
          </p:cNvPr>
          <p:cNvSpPr/>
          <p:nvPr/>
        </p:nvSpPr>
        <p:spPr>
          <a:xfrm>
            <a:off x="5449314" y="5145019"/>
            <a:ext cx="241165" cy="24116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a:extLst>
              <a:ext uri="{FF2B5EF4-FFF2-40B4-BE49-F238E27FC236}">
                <a16:creationId xmlns="" xmlns:a16="http://schemas.microsoft.com/office/drawing/2014/main" id="{1ACD2EE2-0373-4F6A-A734-759D4C189B24}"/>
              </a:ext>
            </a:extLst>
          </p:cNvPr>
          <p:cNvCxnSpPr>
            <a:cxnSpLocks/>
            <a:stCxn id="79" idx="0"/>
            <a:endCxn id="42" idx="5"/>
          </p:cNvCxnSpPr>
          <p:nvPr/>
        </p:nvCxnSpPr>
        <p:spPr>
          <a:xfrm flipH="1" flipV="1">
            <a:off x="5655161" y="5350866"/>
            <a:ext cx="1540646" cy="41428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539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 xmlns:a16="http://schemas.microsoft.com/office/drawing/2014/main" id="{EBC6B185-AF31-42B7-9436-C28B41269738}"/>
              </a:ext>
            </a:extLst>
          </p:cNvPr>
          <p:cNvGrpSpPr/>
          <p:nvPr/>
        </p:nvGrpSpPr>
        <p:grpSpPr>
          <a:xfrm>
            <a:off x="290513" y="250567"/>
            <a:ext cx="8562975" cy="2100005"/>
            <a:chOff x="290513" y="4660563"/>
            <a:chExt cx="8562975" cy="2100005"/>
          </a:xfrm>
        </p:grpSpPr>
        <p:sp>
          <p:nvSpPr>
            <p:cNvPr id="17" name="四角形: 角を丸くする 16">
              <a:extLst>
                <a:ext uri="{FF2B5EF4-FFF2-40B4-BE49-F238E27FC236}">
                  <a16:creationId xmlns="" xmlns:a16="http://schemas.microsoft.com/office/drawing/2014/main" id="{74BE793A-A686-4CC4-8CCC-9EDEFCDF8EA4}"/>
                </a:ext>
              </a:extLst>
            </p:cNvPr>
            <p:cNvSpPr/>
            <p:nvPr/>
          </p:nvSpPr>
          <p:spPr>
            <a:xfrm>
              <a:off x="290513" y="4668386"/>
              <a:ext cx="8562975" cy="1040063"/>
            </a:xfrm>
            <a:prstGeom prst="roundRect">
              <a:avLst/>
            </a:prstGeom>
            <a:solidFill>
              <a:schemeClr val="accent2">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四角形: 角を丸くする 113">
              <a:extLst>
                <a:ext uri="{FF2B5EF4-FFF2-40B4-BE49-F238E27FC236}">
                  <a16:creationId xmlns="" xmlns:a16="http://schemas.microsoft.com/office/drawing/2014/main" id="{F7FC0FFB-AB8E-47DC-8314-4467CC6E3198}"/>
                </a:ext>
              </a:extLst>
            </p:cNvPr>
            <p:cNvSpPr/>
            <p:nvPr/>
          </p:nvSpPr>
          <p:spPr>
            <a:xfrm>
              <a:off x="290513" y="5716272"/>
              <a:ext cx="8562975" cy="1040063"/>
            </a:xfrm>
            <a:prstGeom prst="roundRect">
              <a:avLst/>
            </a:prstGeom>
            <a:solidFill>
              <a:schemeClr val="accent1">
                <a:alpha val="2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角丸四角形 4">
              <a:extLst>
                <a:ext uri="{FF2B5EF4-FFF2-40B4-BE49-F238E27FC236}">
                  <a16:creationId xmlns="" xmlns:a16="http://schemas.microsoft.com/office/drawing/2014/main" id="{CFB99E09-F259-4261-A0E2-479F5A6462A8}"/>
                </a:ext>
              </a:extLst>
            </p:cNvPr>
            <p:cNvSpPr/>
            <p:nvPr/>
          </p:nvSpPr>
          <p:spPr>
            <a:xfrm>
              <a:off x="4229475" y="4856705"/>
              <a:ext cx="1809000" cy="810000"/>
            </a:xfrm>
            <a:prstGeom prst="roundRect">
              <a:avLst/>
            </a:prstGeom>
            <a:solidFill>
              <a:schemeClr val="accent4">
                <a:lumMod val="60000"/>
                <a:lumOff val="4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感情</a:t>
              </a:r>
              <a:endParaRPr kumimoji="1" lang="ja-JP" altLang="en-US" dirty="0">
                <a:solidFill>
                  <a:schemeClr val="tx1"/>
                </a:solidFill>
              </a:endParaRPr>
            </a:p>
          </p:txBody>
        </p:sp>
        <p:sp>
          <p:nvSpPr>
            <p:cNvPr id="89" name="角丸四角形 4">
              <a:extLst>
                <a:ext uri="{FF2B5EF4-FFF2-40B4-BE49-F238E27FC236}">
                  <a16:creationId xmlns="" xmlns:a16="http://schemas.microsoft.com/office/drawing/2014/main" id="{3CF811AA-82CB-48C7-9194-02D976A9BA31}"/>
                </a:ext>
              </a:extLst>
            </p:cNvPr>
            <p:cNvSpPr/>
            <p:nvPr/>
          </p:nvSpPr>
          <p:spPr>
            <a:xfrm>
              <a:off x="6786845" y="5303449"/>
              <a:ext cx="1809000" cy="810000"/>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tx1"/>
                  </a:solidFill>
                </a:rPr>
                <a:t>感動度評定</a:t>
              </a:r>
              <a:endParaRPr kumimoji="1" lang="ja-JP" altLang="en-US" dirty="0">
                <a:solidFill>
                  <a:schemeClr val="tx1"/>
                </a:solidFill>
              </a:endParaRPr>
            </a:p>
          </p:txBody>
        </p:sp>
        <p:sp>
          <p:nvSpPr>
            <p:cNvPr id="96" name="角丸四角形 4">
              <a:extLst>
                <a:ext uri="{FF2B5EF4-FFF2-40B4-BE49-F238E27FC236}">
                  <a16:creationId xmlns="" xmlns:a16="http://schemas.microsoft.com/office/drawing/2014/main" id="{BBCE8CE7-105A-465A-B822-0DC1DE55E842}"/>
                </a:ext>
              </a:extLst>
            </p:cNvPr>
            <p:cNvSpPr/>
            <p:nvPr/>
          </p:nvSpPr>
          <p:spPr>
            <a:xfrm>
              <a:off x="548155" y="5303449"/>
              <a:ext cx="1809000" cy="810000"/>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音楽</a:t>
              </a:r>
              <a:endParaRPr lang="en-US" altLang="ja-JP" dirty="0">
                <a:solidFill>
                  <a:schemeClr val="tx1"/>
                </a:solidFill>
              </a:endParaRPr>
            </a:p>
          </p:txBody>
        </p:sp>
        <p:sp>
          <p:nvSpPr>
            <p:cNvPr id="102" name="角丸四角形 4">
              <a:extLst>
                <a:ext uri="{FF2B5EF4-FFF2-40B4-BE49-F238E27FC236}">
                  <a16:creationId xmlns="" xmlns:a16="http://schemas.microsoft.com/office/drawing/2014/main" id="{9C584A75-DE3A-4C82-9538-70EB4AB28CDA}"/>
                </a:ext>
              </a:extLst>
            </p:cNvPr>
            <p:cNvSpPr/>
            <p:nvPr/>
          </p:nvSpPr>
          <p:spPr>
            <a:xfrm>
              <a:off x="4229475" y="5769119"/>
              <a:ext cx="1809000" cy="810000"/>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曲調・リズム</a:t>
              </a:r>
              <a:endParaRPr lang="en-US" altLang="ja-JP" dirty="0">
                <a:solidFill>
                  <a:schemeClr val="tx1"/>
                </a:solidFill>
              </a:endParaRPr>
            </a:p>
          </p:txBody>
        </p:sp>
        <p:cxnSp>
          <p:nvCxnSpPr>
            <p:cNvPr id="4" name="直線矢印コネクタ 3">
              <a:extLst>
                <a:ext uri="{FF2B5EF4-FFF2-40B4-BE49-F238E27FC236}">
                  <a16:creationId xmlns="" xmlns:a16="http://schemas.microsoft.com/office/drawing/2014/main" id="{5F547F7F-6F67-42FF-AD6B-4A787E47013F}"/>
                </a:ext>
              </a:extLst>
            </p:cNvPr>
            <p:cNvCxnSpPr>
              <a:stCxn id="96" idx="3"/>
              <a:endCxn id="88" idx="1"/>
            </p:cNvCxnSpPr>
            <p:nvPr/>
          </p:nvCxnSpPr>
          <p:spPr>
            <a:xfrm flipV="1">
              <a:off x="2357155" y="5261705"/>
              <a:ext cx="1872320" cy="4467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 xmlns:a16="http://schemas.microsoft.com/office/drawing/2014/main" id="{F46F3BD7-B24B-4DD2-B612-FFCC5FF86FF6}"/>
                </a:ext>
              </a:extLst>
            </p:cNvPr>
            <p:cNvCxnSpPr>
              <a:stCxn id="96" idx="3"/>
              <a:endCxn id="102" idx="1"/>
            </p:cNvCxnSpPr>
            <p:nvPr/>
          </p:nvCxnSpPr>
          <p:spPr>
            <a:xfrm>
              <a:off x="2357155" y="5708449"/>
              <a:ext cx="1872320" cy="4656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 xmlns:a16="http://schemas.microsoft.com/office/drawing/2014/main" id="{4F16D4CF-AB34-48C6-AD69-05EB699317F0}"/>
                </a:ext>
              </a:extLst>
            </p:cNvPr>
            <p:cNvCxnSpPr>
              <a:cxnSpLocks/>
              <a:stCxn id="88" idx="3"/>
              <a:endCxn id="89" idx="1"/>
            </p:cNvCxnSpPr>
            <p:nvPr/>
          </p:nvCxnSpPr>
          <p:spPr>
            <a:xfrm>
              <a:off x="6038475" y="5261705"/>
              <a:ext cx="748370" cy="4467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 xmlns:a16="http://schemas.microsoft.com/office/drawing/2014/main" id="{A85B6BA8-2E05-4C09-950C-C9DD88AFFD07}"/>
                </a:ext>
              </a:extLst>
            </p:cNvPr>
            <p:cNvCxnSpPr>
              <a:cxnSpLocks/>
              <a:stCxn id="102" idx="3"/>
              <a:endCxn id="89" idx="1"/>
            </p:cNvCxnSpPr>
            <p:nvPr/>
          </p:nvCxnSpPr>
          <p:spPr>
            <a:xfrm flipV="1">
              <a:off x="6038475" y="5708449"/>
              <a:ext cx="748370" cy="4656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 xmlns:a16="http://schemas.microsoft.com/office/drawing/2014/main" id="{01424C4A-66F5-42E1-9000-C51FDF446169}"/>
                </a:ext>
              </a:extLst>
            </p:cNvPr>
            <p:cNvSpPr txBox="1"/>
            <p:nvPr/>
          </p:nvSpPr>
          <p:spPr>
            <a:xfrm>
              <a:off x="2532201" y="5044022"/>
              <a:ext cx="1338828" cy="369332"/>
            </a:xfrm>
            <a:prstGeom prst="rect">
              <a:avLst/>
            </a:prstGeom>
            <a:noFill/>
          </p:spPr>
          <p:txBody>
            <a:bodyPr wrap="none" rtlCol="0">
              <a:spAutoFit/>
            </a:bodyPr>
            <a:lstStyle/>
            <a:p>
              <a:r>
                <a:rPr kumimoji="1" lang="ja-JP" altLang="en-US" dirty="0">
                  <a:solidFill>
                    <a:schemeClr val="accent2"/>
                  </a:solidFill>
                </a:rPr>
                <a:t>内受容感覚</a:t>
              </a:r>
            </a:p>
          </p:txBody>
        </p:sp>
        <p:sp>
          <p:nvSpPr>
            <p:cNvPr id="113" name="テキスト ボックス 112">
              <a:extLst>
                <a:ext uri="{FF2B5EF4-FFF2-40B4-BE49-F238E27FC236}">
                  <a16:creationId xmlns="" xmlns:a16="http://schemas.microsoft.com/office/drawing/2014/main" id="{E3C9DE40-4BAD-4065-AFBE-77C3BDD958E1}"/>
                </a:ext>
              </a:extLst>
            </p:cNvPr>
            <p:cNvSpPr txBox="1"/>
            <p:nvPr/>
          </p:nvSpPr>
          <p:spPr>
            <a:xfrm>
              <a:off x="2532201" y="6018537"/>
              <a:ext cx="1338828" cy="369332"/>
            </a:xfrm>
            <a:prstGeom prst="rect">
              <a:avLst/>
            </a:prstGeom>
            <a:noFill/>
          </p:spPr>
          <p:txBody>
            <a:bodyPr wrap="none" rtlCol="0">
              <a:spAutoFit/>
            </a:bodyPr>
            <a:lstStyle/>
            <a:p>
              <a:r>
                <a:rPr kumimoji="1" lang="ja-JP" altLang="en-US" dirty="0">
                  <a:solidFill>
                    <a:schemeClr val="accent1"/>
                  </a:solidFill>
                </a:rPr>
                <a:t>外受容感覚</a:t>
              </a:r>
            </a:p>
          </p:txBody>
        </p:sp>
        <p:sp>
          <p:nvSpPr>
            <p:cNvPr id="18" name="テキスト ボックス 17">
              <a:extLst>
                <a:ext uri="{FF2B5EF4-FFF2-40B4-BE49-F238E27FC236}">
                  <a16:creationId xmlns="" xmlns:a16="http://schemas.microsoft.com/office/drawing/2014/main" id="{E815CBAA-404E-4CD8-B516-06210A23AC00}"/>
                </a:ext>
              </a:extLst>
            </p:cNvPr>
            <p:cNvSpPr txBox="1"/>
            <p:nvPr/>
          </p:nvSpPr>
          <p:spPr>
            <a:xfrm>
              <a:off x="6883797" y="4660563"/>
              <a:ext cx="1800493" cy="369332"/>
            </a:xfrm>
            <a:prstGeom prst="rect">
              <a:avLst/>
            </a:prstGeom>
            <a:solidFill>
              <a:schemeClr val="accent2"/>
            </a:solidFill>
            <a:ln>
              <a:noFill/>
            </a:ln>
          </p:spPr>
          <p:txBody>
            <a:bodyPr wrap="none" rtlCol="0">
              <a:spAutoFit/>
            </a:bodyPr>
            <a:lstStyle/>
            <a:p>
              <a:r>
                <a:rPr kumimoji="1" lang="ja-JP" altLang="en-US" b="1" dirty="0">
                  <a:solidFill>
                    <a:schemeClr val="bg1"/>
                  </a:solidFill>
                </a:rPr>
                <a:t>内受容感覚高群</a:t>
              </a:r>
            </a:p>
          </p:txBody>
        </p:sp>
        <p:sp>
          <p:nvSpPr>
            <p:cNvPr id="115" name="テキスト ボックス 114">
              <a:extLst>
                <a:ext uri="{FF2B5EF4-FFF2-40B4-BE49-F238E27FC236}">
                  <a16:creationId xmlns="" xmlns:a16="http://schemas.microsoft.com/office/drawing/2014/main" id="{038E7362-4749-45DF-8DCE-07B14E3012BE}"/>
                </a:ext>
              </a:extLst>
            </p:cNvPr>
            <p:cNvSpPr txBox="1"/>
            <p:nvPr/>
          </p:nvSpPr>
          <p:spPr>
            <a:xfrm>
              <a:off x="6883797" y="6391236"/>
              <a:ext cx="1800493" cy="369332"/>
            </a:xfrm>
            <a:prstGeom prst="rect">
              <a:avLst/>
            </a:prstGeom>
            <a:solidFill>
              <a:schemeClr val="accent1"/>
            </a:solidFill>
          </p:spPr>
          <p:txBody>
            <a:bodyPr wrap="none" rtlCol="0">
              <a:spAutoFit/>
            </a:bodyPr>
            <a:lstStyle/>
            <a:p>
              <a:r>
                <a:rPr kumimoji="1" lang="ja-JP" altLang="en-US" b="1" dirty="0">
                  <a:solidFill>
                    <a:schemeClr val="bg1"/>
                  </a:solidFill>
                </a:rPr>
                <a:t>内受容感覚低群</a:t>
              </a:r>
            </a:p>
          </p:txBody>
        </p:sp>
      </p:grpSp>
      <p:grpSp>
        <p:nvGrpSpPr>
          <p:cNvPr id="101" name="グループ化 100">
            <a:extLst>
              <a:ext uri="{FF2B5EF4-FFF2-40B4-BE49-F238E27FC236}">
                <a16:creationId xmlns="" xmlns:a16="http://schemas.microsoft.com/office/drawing/2014/main" id="{D3F259D9-5FE2-4836-BBEE-4ABBE64BB63C}"/>
              </a:ext>
            </a:extLst>
          </p:cNvPr>
          <p:cNvGrpSpPr/>
          <p:nvPr/>
        </p:nvGrpSpPr>
        <p:grpSpPr>
          <a:xfrm>
            <a:off x="263213" y="2822922"/>
            <a:ext cx="8617574" cy="3671591"/>
            <a:chOff x="300096" y="2147890"/>
            <a:chExt cx="8617574" cy="3671591"/>
          </a:xfrm>
        </p:grpSpPr>
        <p:sp>
          <p:nvSpPr>
            <p:cNvPr id="116" name="テキスト ボックス 115">
              <a:extLst>
                <a:ext uri="{FF2B5EF4-FFF2-40B4-BE49-F238E27FC236}">
                  <a16:creationId xmlns="" xmlns:a16="http://schemas.microsoft.com/office/drawing/2014/main" id="{F9FED86E-F2A2-4268-8245-654C6BB84D0E}"/>
                </a:ext>
              </a:extLst>
            </p:cNvPr>
            <p:cNvSpPr txBox="1"/>
            <p:nvPr/>
          </p:nvSpPr>
          <p:spPr>
            <a:xfrm>
              <a:off x="4092530" y="3853934"/>
              <a:ext cx="2419172" cy="1075178"/>
            </a:xfrm>
            <a:prstGeom prst="rect">
              <a:avLst/>
            </a:prstGeom>
            <a:solidFill>
              <a:schemeClr val="bg1"/>
            </a:solidFill>
            <a:ln>
              <a:solidFill>
                <a:schemeClr val="tx1"/>
              </a:solidFill>
            </a:ln>
          </p:spPr>
          <p:txBody>
            <a:bodyPr wrap="none" rtlCol="0" anchor="t">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422041" rtl="0" eaLnBrk="1" fontAlgn="auto" latinLnBrk="0" hangingPunct="1">
                <a:lnSpc>
                  <a:spcPct val="100000"/>
                </a:lnSpc>
                <a:spcBef>
                  <a:spcPts val="0"/>
                </a:spcBef>
                <a:spcAft>
                  <a:spcPts val="0"/>
                </a:spcAft>
                <a:buClrTx/>
                <a:buSzTx/>
                <a:buFontTx/>
                <a:buNone/>
                <a:tabLst/>
                <a:defRPr/>
              </a:pP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422041" rtl="0" eaLnBrk="1" fontAlgn="auto" latinLnBrk="0" hangingPunct="1">
                <a:lnSpc>
                  <a:spcPct val="100000"/>
                </a:lnSpc>
                <a:spcBef>
                  <a:spcPts val="0"/>
                </a:spcBef>
                <a:spcAft>
                  <a:spcPts val="0"/>
                </a:spcAft>
                <a:buClrTx/>
                <a:buSzTx/>
                <a:buFontTx/>
                <a:buNone/>
                <a:tabLst/>
                <a:defRPr/>
              </a:pP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感情（内受容感覚の理解）</a:t>
              </a:r>
            </a:p>
          </p:txBody>
        </p:sp>
        <p:sp>
          <p:nvSpPr>
            <p:cNvPr id="117" name="正方形/長方形 116">
              <a:extLst>
                <a:ext uri="{FF2B5EF4-FFF2-40B4-BE49-F238E27FC236}">
                  <a16:creationId xmlns="" xmlns:a16="http://schemas.microsoft.com/office/drawing/2014/main" id="{E1BFAF95-3A81-48BD-A202-9CAAFDB002EF}"/>
                </a:ext>
              </a:extLst>
            </p:cNvPr>
            <p:cNvSpPr/>
            <p:nvPr/>
          </p:nvSpPr>
          <p:spPr>
            <a:xfrm>
              <a:off x="2317676" y="5266035"/>
              <a:ext cx="5199738" cy="553446"/>
            </a:xfrm>
            <a:prstGeom prst="rect">
              <a:avLst/>
            </a:prstGeom>
            <a:solidFill>
              <a:srgbClr val="FFFF6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無意識の身体反応（自律神経反応・脳反応）</a:t>
              </a:r>
            </a:p>
          </p:txBody>
        </p:sp>
        <p:sp>
          <p:nvSpPr>
            <p:cNvPr id="118" name="テキスト ボックス 117">
              <a:extLst>
                <a:ext uri="{FF2B5EF4-FFF2-40B4-BE49-F238E27FC236}">
                  <a16:creationId xmlns="" xmlns:a16="http://schemas.microsoft.com/office/drawing/2014/main" id="{96763F78-803C-4A44-829C-4F3D6A2DE495}"/>
                </a:ext>
              </a:extLst>
            </p:cNvPr>
            <p:cNvSpPr txBox="1"/>
            <p:nvPr/>
          </p:nvSpPr>
          <p:spPr>
            <a:xfrm>
              <a:off x="2255282" y="3947023"/>
              <a:ext cx="1590199" cy="859659"/>
            </a:xfrm>
            <a:prstGeom prst="rect">
              <a:avLst/>
            </a:prstGeom>
            <a:solidFill>
              <a:schemeClr val="bg1"/>
            </a:solidFill>
            <a:ln>
              <a:solidFill>
                <a:schemeClr val="tx1"/>
              </a:solidFill>
            </a:ln>
          </p:spPr>
          <p:txBody>
            <a:bodyPr wrap="square" rtlCol="0">
              <a:sp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情動の発生</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無意識の反応</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（快・活）</a:t>
              </a:r>
            </a:p>
          </p:txBody>
        </p:sp>
        <p:sp>
          <p:nvSpPr>
            <p:cNvPr id="119" name="テキスト ボックス 118">
              <a:extLst>
                <a:ext uri="{FF2B5EF4-FFF2-40B4-BE49-F238E27FC236}">
                  <a16:creationId xmlns="" xmlns:a16="http://schemas.microsoft.com/office/drawing/2014/main" id="{0532BC9B-F8BF-44DB-B4A7-408E7C054889}"/>
                </a:ext>
              </a:extLst>
            </p:cNvPr>
            <p:cNvSpPr txBox="1"/>
            <p:nvPr/>
          </p:nvSpPr>
          <p:spPr>
            <a:xfrm>
              <a:off x="5410431" y="4038757"/>
              <a:ext cx="824265" cy="603883"/>
            </a:xfrm>
            <a:prstGeom prst="rect">
              <a:avLst/>
            </a:prstGeom>
            <a:solidFill>
              <a:schemeClr val="bg1"/>
            </a:solidFill>
            <a:ln>
              <a:solidFill>
                <a:schemeClr val="tx1"/>
              </a:solidFill>
            </a:ln>
          </p:spPr>
          <p:txBody>
            <a:bodyPr wrap="none" rtlCol="0">
              <a:sp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予測の</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更新</a:t>
              </a:r>
            </a:p>
          </p:txBody>
        </p:sp>
        <p:sp>
          <p:nvSpPr>
            <p:cNvPr id="120" name="テキスト ボックス 119">
              <a:extLst>
                <a:ext uri="{FF2B5EF4-FFF2-40B4-BE49-F238E27FC236}">
                  <a16:creationId xmlns="" xmlns:a16="http://schemas.microsoft.com/office/drawing/2014/main" id="{B2A10F0B-1C56-4BD5-8F8F-3225145B7AB1}"/>
                </a:ext>
              </a:extLst>
            </p:cNvPr>
            <p:cNvSpPr txBox="1"/>
            <p:nvPr/>
          </p:nvSpPr>
          <p:spPr>
            <a:xfrm>
              <a:off x="4181844" y="4039440"/>
              <a:ext cx="857439" cy="603883"/>
            </a:xfrm>
            <a:prstGeom prst="rect">
              <a:avLst/>
            </a:prstGeom>
            <a:solidFill>
              <a:schemeClr val="bg1"/>
            </a:solidFill>
            <a:ln>
              <a:solidFill>
                <a:schemeClr val="tx1"/>
              </a:solidFill>
            </a:ln>
          </p:spPr>
          <p:txBody>
            <a:bodyPr wrap="square" rtlCol="0" anchor="ctr">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気づき</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21" name="正方形/長方形 120">
              <a:extLst>
                <a:ext uri="{FF2B5EF4-FFF2-40B4-BE49-F238E27FC236}">
                  <a16:creationId xmlns="" xmlns:a16="http://schemas.microsoft.com/office/drawing/2014/main" id="{179754BD-0C11-4470-854C-8BBE6712535F}"/>
                </a:ext>
              </a:extLst>
            </p:cNvPr>
            <p:cNvSpPr/>
            <p:nvPr/>
          </p:nvSpPr>
          <p:spPr>
            <a:xfrm>
              <a:off x="1012874" y="2147890"/>
              <a:ext cx="7173428" cy="499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経験・学習・記憶　（個人の本質的な特性）</a:t>
              </a:r>
            </a:p>
          </p:txBody>
        </p:sp>
        <p:sp>
          <p:nvSpPr>
            <p:cNvPr id="122" name="上下矢印 49">
              <a:extLst>
                <a:ext uri="{FF2B5EF4-FFF2-40B4-BE49-F238E27FC236}">
                  <a16:creationId xmlns="" xmlns:a16="http://schemas.microsoft.com/office/drawing/2014/main" id="{D0752618-59E2-49AF-A4C5-76AD80B74701}"/>
                </a:ext>
              </a:extLst>
            </p:cNvPr>
            <p:cNvSpPr/>
            <p:nvPr/>
          </p:nvSpPr>
          <p:spPr>
            <a:xfrm>
              <a:off x="5804483" y="2611983"/>
              <a:ext cx="194185" cy="1467704"/>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23" name="上下矢印 48">
              <a:extLst>
                <a:ext uri="{FF2B5EF4-FFF2-40B4-BE49-F238E27FC236}">
                  <a16:creationId xmlns="" xmlns:a16="http://schemas.microsoft.com/office/drawing/2014/main" id="{6C30C735-997D-452A-8BD8-9E03DC5BE96F}"/>
                </a:ext>
              </a:extLst>
            </p:cNvPr>
            <p:cNvSpPr/>
            <p:nvPr/>
          </p:nvSpPr>
          <p:spPr>
            <a:xfrm>
              <a:off x="4535594" y="2613736"/>
              <a:ext cx="194185" cy="1474921"/>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24" name="上下矢印 45">
              <a:extLst>
                <a:ext uri="{FF2B5EF4-FFF2-40B4-BE49-F238E27FC236}">
                  <a16:creationId xmlns="" xmlns:a16="http://schemas.microsoft.com/office/drawing/2014/main" id="{ACC9A058-68CA-4344-AD85-F03597AB46E3}"/>
                </a:ext>
              </a:extLst>
            </p:cNvPr>
            <p:cNvSpPr/>
            <p:nvPr/>
          </p:nvSpPr>
          <p:spPr>
            <a:xfrm>
              <a:off x="3016457" y="2566220"/>
              <a:ext cx="194185" cy="1412786"/>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25" name="テキスト ボックス 124">
              <a:extLst>
                <a:ext uri="{FF2B5EF4-FFF2-40B4-BE49-F238E27FC236}">
                  <a16:creationId xmlns="" xmlns:a16="http://schemas.microsoft.com/office/drawing/2014/main" id="{628F83BC-0243-4E7F-BFDE-FEE3F115BE6D}"/>
                </a:ext>
              </a:extLst>
            </p:cNvPr>
            <p:cNvSpPr txBox="1"/>
            <p:nvPr/>
          </p:nvSpPr>
          <p:spPr>
            <a:xfrm>
              <a:off x="2255283" y="3021747"/>
              <a:ext cx="4256419" cy="77196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nchor="t">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認知（外受容感覚</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の理解）</a:t>
              </a:r>
            </a:p>
          </p:txBody>
        </p:sp>
        <p:sp>
          <p:nvSpPr>
            <p:cNvPr id="126" name="テキスト ボックス 125">
              <a:extLst>
                <a:ext uri="{FF2B5EF4-FFF2-40B4-BE49-F238E27FC236}">
                  <a16:creationId xmlns="" xmlns:a16="http://schemas.microsoft.com/office/drawing/2014/main" id="{44813C06-58C0-4091-9CEB-2ECEA72D3630}"/>
                </a:ext>
              </a:extLst>
            </p:cNvPr>
            <p:cNvSpPr txBox="1"/>
            <p:nvPr/>
          </p:nvSpPr>
          <p:spPr>
            <a:xfrm>
              <a:off x="1092721" y="3170103"/>
              <a:ext cx="1029256" cy="1412787"/>
            </a:xfrm>
            <a:prstGeom prst="rect">
              <a:avLst/>
            </a:prstGeom>
            <a:noFill/>
            <a:ln>
              <a:solidFill>
                <a:schemeClr val="tx1"/>
              </a:solidFill>
            </a:ln>
          </p:spPr>
          <p:txBody>
            <a:bodyPr wrap="none" rtlCol="0" anchor="ctr">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知覚</a:t>
              </a:r>
            </a:p>
          </p:txBody>
        </p:sp>
        <p:sp>
          <p:nvSpPr>
            <p:cNvPr id="127" name="テキスト ボックス 126">
              <a:extLst>
                <a:ext uri="{FF2B5EF4-FFF2-40B4-BE49-F238E27FC236}">
                  <a16:creationId xmlns="" xmlns:a16="http://schemas.microsoft.com/office/drawing/2014/main" id="{A0658BDA-C9C1-4F3F-9654-6892AFA7A186}"/>
                </a:ext>
              </a:extLst>
            </p:cNvPr>
            <p:cNvSpPr txBox="1"/>
            <p:nvPr/>
          </p:nvSpPr>
          <p:spPr>
            <a:xfrm>
              <a:off x="6630045" y="3162758"/>
              <a:ext cx="946808" cy="1766354"/>
            </a:xfrm>
            <a:prstGeom prst="rect">
              <a:avLst/>
            </a:prstGeom>
            <a:solidFill>
              <a:schemeClr val="bg1"/>
            </a:solidFill>
            <a:ln>
              <a:solidFill>
                <a:schemeClr val="tx1"/>
              </a:solidFill>
            </a:ln>
          </p:spPr>
          <p:txBody>
            <a:bodyPr wrap="square" rtlCol="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情動に基づく</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状況の評価</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28" name="テキスト ボックス 127">
              <a:extLst>
                <a:ext uri="{FF2B5EF4-FFF2-40B4-BE49-F238E27FC236}">
                  <a16:creationId xmlns="" xmlns:a16="http://schemas.microsoft.com/office/drawing/2014/main" id="{DAFDF2D1-C182-4560-9186-3F41BE09F6B9}"/>
                </a:ext>
              </a:extLst>
            </p:cNvPr>
            <p:cNvSpPr txBox="1"/>
            <p:nvPr/>
          </p:nvSpPr>
          <p:spPr>
            <a:xfrm>
              <a:off x="300096" y="3710417"/>
              <a:ext cx="611065" cy="348109"/>
            </a:xfrm>
            <a:prstGeom prst="rect">
              <a:avLst/>
            </a:prstGeom>
            <a:noFill/>
          </p:spPr>
          <p:txBody>
            <a:bodyPr wrap="none" rtlCol="0">
              <a:sp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情報</a:t>
              </a:r>
            </a:p>
          </p:txBody>
        </p:sp>
        <p:sp>
          <p:nvSpPr>
            <p:cNvPr id="129" name="テキスト ボックス 128">
              <a:extLst>
                <a:ext uri="{FF2B5EF4-FFF2-40B4-BE49-F238E27FC236}">
                  <a16:creationId xmlns="" xmlns:a16="http://schemas.microsoft.com/office/drawing/2014/main" id="{14C9A56B-C295-43B1-8FFA-BCD2EC9C744A}"/>
                </a:ext>
              </a:extLst>
            </p:cNvPr>
            <p:cNvSpPr txBox="1"/>
            <p:nvPr/>
          </p:nvSpPr>
          <p:spPr>
            <a:xfrm>
              <a:off x="8093405" y="3582530"/>
              <a:ext cx="824265" cy="603883"/>
            </a:xfrm>
            <a:prstGeom prst="rect">
              <a:avLst/>
            </a:prstGeom>
            <a:noFill/>
          </p:spPr>
          <p:txBody>
            <a:bodyPr wrap="none" rtlCol="0">
              <a:sp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行動</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感性語</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30" name="曲折矢印 51">
              <a:extLst>
                <a:ext uri="{FF2B5EF4-FFF2-40B4-BE49-F238E27FC236}">
                  <a16:creationId xmlns="" xmlns:a16="http://schemas.microsoft.com/office/drawing/2014/main" id="{F1F788DB-0E44-4808-B8AB-5B14EC2B68DF}"/>
                </a:ext>
              </a:extLst>
            </p:cNvPr>
            <p:cNvSpPr/>
            <p:nvPr/>
          </p:nvSpPr>
          <p:spPr>
            <a:xfrm>
              <a:off x="525238" y="2322871"/>
              <a:ext cx="455772" cy="1314033"/>
            </a:xfrm>
            <a:prstGeom prst="ben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131" name="曲折矢印 53">
              <a:extLst>
                <a:ext uri="{FF2B5EF4-FFF2-40B4-BE49-F238E27FC236}">
                  <a16:creationId xmlns="" xmlns:a16="http://schemas.microsoft.com/office/drawing/2014/main" id="{6B2FE6DD-260C-47CD-AF70-DEBA08A0E7B5}"/>
                </a:ext>
              </a:extLst>
            </p:cNvPr>
            <p:cNvSpPr/>
            <p:nvPr/>
          </p:nvSpPr>
          <p:spPr>
            <a:xfrm flipH="1">
              <a:off x="8186302" y="2322871"/>
              <a:ext cx="353750" cy="1259660"/>
            </a:xfrm>
            <a:prstGeom prst="ben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
          <p:nvSpPr>
            <p:cNvPr id="132" name="右矢印 139">
              <a:extLst>
                <a:ext uri="{FF2B5EF4-FFF2-40B4-BE49-F238E27FC236}">
                  <a16:creationId xmlns="" xmlns:a16="http://schemas.microsoft.com/office/drawing/2014/main" id="{936CEB73-2A3B-412C-AE80-F3D482B6582B}"/>
                </a:ext>
              </a:extLst>
            </p:cNvPr>
            <p:cNvSpPr/>
            <p:nvPr/>
          </p:nvSpPr>
          <p:spPr>
            <a:xfrm>
              <a:off x="874773" y="3685600"/>
              <a:ext cx="256484"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3" name="右矢印 141">
              <a:extLst>
                <a:ext uri="{FF2B5EF4-FFF2-40B4-BE49-F238E27FC236}">
                  <a16:creationId xmlns="" xmlns:a16="http://schemas.microsoft.com/office/drawing/2014/main" id="{477C88B9-8418-48E9-A6C9-179A727FB75A}"/>
                </a:ext>
              </a:extLst>
            </p:cNvPr>
            <p:cNvSpPr/>
            <p:nvPr/>
          </p:nvSpPr>
          <p:spPr>
            <a:xfrm>
              <a:off x="2121978" y="4088658"/>
              <a:ext cx="155160"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4" name="右矢印 142">
              <a:extLst>
                <a:ext uri="{FF2B5EF4-FFF2-40B4-BE49-F238E27FC236}">
                  <a16:creationId xmlns="" xmlns:a16="http://schemas.microsoft.com/office/drawing/2014/main" id="{7FAEE32F-B277-4BCA-A6F2-7CFFDB81785F}"/>
                </a:ext>
              </a:extLst>
            </p:cNvPr>
            <p:cNvSpPr/>
            <p:nvPr/>
          </p:nvSpPr>
          <p:spPr>
            <a:xfrm>
              <a:off x="3851359" y="4088658"/>
              <a:ext cx="339012"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5" name="右矢印 143">
              <a:extLst>
                <a:ext uri="{FF2B5EF4-FFF2-40B4-BE49-F238E27FC236}">
                  <a16:creationId xmlns="" xmlns:a16="http://schemas.microsoft.com/office/drawing/2014/main" id="{06FE908D-61C1-4920-A83D-30F6D00AB197}"/>
                </a:ext>
              </a:extLst>
            </p:cNvPr>
            <p:cNvSpPr/>
            <p:nvPr/>
          </p:nvSpPr>
          <p:spPr>
            <a:xfrm>
              <a:off x="5061471" y="4099478"/>
              <a:ext cx="308297"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6" name="右矢印 145">
              <a:extLst>
                <a:ext uri="{FF2B5EF4-FFF2-40B4-BE49-F238E27FC236}">
                  <a16:creationId xmlns="" xmlns:a16="http://schemas.microsoft.com/office/drawing/2014/main" id="{0917621B-A736-46C2-BFC9-EE33D0E4A4D3}"/>
                </a:ext>
              </a:extLst>
            </p:cNvPr>
            <p:cNvSpPr/>
            <p:nvPr/>
          </p:nvSpPr>
          <p:spPr>
            <a:xfrm>
              <a:off x="7565336" y="3685600"/>
              <a:ext cx="528069"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7" name="上下矢印 49">
              <a:extLst>
                <a:ext uri="{FF2B5EF4-FFF2-40B4-BE49-F238E27FC236}">
                  <a16:creationId xmlns="" xmlns:a16="http://schemas.microsoft.com/office/drawing/2014/main" id="{9090CC85-A754-4740-9B5B-1763582A3EC3}"/>
                </a:ext>
              </a:extLst>
            </p:cNvPr>
            <p:cNvSpPr/>
            <p:nvPr/>
          </p:nvSpPr>
          <p:spPr>
            <a:xfrm>
              <a:off x="6868956" y="2604849"/>
              <a:ext cx="194185" cy="564264"/>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8" name="右矢印 141">
              <a:extLst>
                <a:ext uri="{FF2B5EF4-FFF2-40B4-BE49-F238E27FC236}">
                  <a16:creationId xmlns="" xmlns:a16="http://schemas.microsoft.com/office/drawing/2014/main" id="{E1444BD1-AF25-4B54-BFD4-C874D1739E58}"/>
                </a:ext>
              </a:extLst>
            </p:cNvPr>
            <p:cNvSpPr/>
            <p:nvPr/>
          </p:nvSpPr>
          <p:spPr>
            <a:xfrm>
              <a:off x="2122047" y="3239162"/>
              <a:ext cx="158679"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9" name="右矢印 141">
              <a:extLst>
                <a:ext uri="{FF2B5EF4-FFF2-40B4-BE49-F238E27FC236}">
                  <a16:creationId xmlns="" xmlns:a16="http://schemas.microsoft.com/office/drawing/2014/main" id="{998B7730-E439-43D4-9BAE-7BCFE8D9A255}"/>
                </a:ext>
              </a:extLst>
            </p:cNvPr>
            <p:cNvSpPr/>
            <p:nvPr/>
          </p:nvSpPr>
          <p:spPr>
            <a:xfrm>
              <a:off x="6426111" y="3263091"/>
              <a:ext cx="281139"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0" name="テキスト ボックス 139">
              <a:extLst>
                <a:ext uri="{FF2B5EF4-FFF2-40B4-BE49-F238E27FC236}">
                  <a16:creationId xmlns="" xmlns:a16="http://schemas.microsoft.com/office/drawing/2014/main" id="{851E0F4A-3507-4C05-BBCF-50D123747A17}"/>
                </a:ext>
              </a:extLst>
            </p:cNvPr>
            <p:cNvSpPr txBox="1"/>
            <p:nvPr/>
          </p:nvSpPr>
          <p:spPr>
            <a:xfrm>
              <a:off x="5410431" y="3116296"/>
              <a:ext cx="821013" cy="603883"/>
            </a:xfrm>
            <a:prstGeom prst="rect">
              <a:avLst/>
            </a:prstGeom>
            <a:solidFill>
              <a:schemeClr val="bg1"/>
            </a:solidFill>
            <a:ln>
              <a:solidFill>
                <a:schemeClr val="tx1"/>
              </a:solidFill>
            </a:ln>
          </p:spPr>
          <p:txBody>
            <a:bodyPr wrap="square" rtlCol="0">
              <a:spAutoFit/>
            </a:bodyPr>
            <a:lstStyle>
              <a:defPPr>
                <a:defRPr lang="en-US"/>
              </a:defPPr>
              <a:lvl1pPr algn="ctr" defTabSz="422041">
                <a:defRPr kumimoji="1" sz="1662">
                  <a:solidFill>
                    <a:prstClr val="black"/>
                  </a:solidFill>
                  <a:latin typeface="Calibri"/>
                  <a:ea typeface="ＭＳ Ｐゴシック" panose="020B0600070205080204" pitchFamily="50" charset="-128"/>
                </a:defRPr>
              </a:lvl1p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予測の</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更新</a:t>
              </a:r>
            </a:p>
          </p:txBody>
        </p:sp>
        <p:sp>
          <p:nvSpPr>
            <p:cNvPr id="141" name="テキスト ボックス 140">
              <a:extLst>
                <a:ext uri="{FF2B5EF4-FFF2-40B4-BE49-F238E27FC236}">
                  <a16:creationId xmlns="" xmlns:a16="http://schemas.microsoft.com/office/drawing/2014/main" id="{80AF4D2F-7F6D-430F-BC99-A2BED313BC9F}"/>
                </a:ext>
              </a:extLst>
            </p:cNvPr>
            <p:cNvSpPr txBox="1"/>
            <p:nvPr/>
          </p:nvSpPr>
          <p:spPr>
            <a:xfrm>
              <a:off x="4179775" y="3120802"/>
              <a:ext cx="879241" cy="627937"/>
            </a:xfrm>
            <a:prstGeom prst="rect">
              <a:avLst/>
            </a:prstGeom>
            <a:solidFill>
              <a:schemeClr val="bg1"/>
            </a:solidFill>
            <a:ln>
              <a:solidFill>
                <a:schemeClr val="tx1"/>
              </a:solidFill>
            </a:ln>
          </p:spPr>
          <p:txBody>
            <a:bodyPr wrap="square" rtlCol="0" anchor="ctr">
              <a:noAutofit/>
            </a:bodyPr>
            <a:lstStyle>
              <a:defPPr>
                <a:defRPr lang="en-US"/>
              </a:defPPr>
              <a:lvl1pPr algn="ctr" defTabSz="422041">
                <a:defRPr kumimoji="1" sz="1662">
                  <a:solidFill>
                    <a:prstClr val="black"/>
                  </a:solidFill>
                  <a:latin typeface="Calibri"/>
                  <a:ea typeface="ＭＳ Ｐゴシック" panose="020B0600070205080204" pitchFamily="50" charset="-128"/>
                </a:defRPr>
              </a:lvl1p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t>気づき</a:t>
              </a:r>
              <a:endParaRPr kumimoji="1" lang="en-US" altLang="ja-JP"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
          <p:nvSpPr>
            <p:cNvPr id="142" name="上下矢印 49">
              <a:extLst>
                <a:ext uri="{FF2B5EF4-FFF2-40B4-BE49-F238E27FC236}">
                  <a16:creationId xmlns="" xmlns:a16="http://schemas.microsoft.com/office/drawing/2014/main" id="{CD112D74-A4CA-41FF-91BB-E6BA12E5584C}"/>
                </a:ext>
              </a:extLst>
            </p:cNvPr>
            <p:cNvSpPr/>
            <p:nvPr/>
          </p:nvSpPr>
          <p:spPr>
            <a:xfrm>
              <a:off x="5554944" y="2611983"/>
              <a:ext cx="194185" cy="550775"/>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3" name="上下矢印 49">
              <a:extLst>
                <a:ext uri="{FF2B5EF4-FFF2-40B4-BE49-F238E27FC236}">
                  <a16:creationId xmlns="" xmlns:a16="http://schemas.microsoft.com/office/drawing/2014/main" id="{BC1C5845-E353-46CE-9FD3-155A2C80E960}"/>
                </a:ext>
              </a:extLst>
            </p:cNvPr>
            <p:cNvSpPr/>
            <p:nvPr/>
          </p:nvSpPr>
          <p:spPr>
            <a:xfrm>
              <a:off x="4335654" y="2613737"/>
              <a:ext cx="194185" cy="549022"/>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4" name="右矢印 143">
              <a:extLst>
                <a:ext uri="{FF2B5EF4-FFF2-40B4-BE49-F238E27FC236}">
                  <a16:creationId xmlns="" xmlns:a16="http://schemas.microsoft.com/office/drawing/2014/main" id="{BE69957C-8ACD-4532-A5FF-342DEBBD4144}"/>
                </a:ext>
              </a:extLst>
            </p:cNvPr>
            <p:cNvSpPr/>
            <p:nvPr/>
          </p:nvSpPr>
          <p:spPr>
            <a:xfrm rot="5400000">
              <a:off x="5346964" y="3690940"/>
              <a:ext cx="389137"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5" name="右矢印 143">
              <a:extLst>
                <a:ext uri="{FF2B5EF4-FFF2-40B4-BE49-F238E27FC236}">
                  <a16:creationId xmlns="" xmlns:a16="http://schemas.microsoft.com/office/drawing/2014/main" id="{E34BE342-A1E3-4676-81F4-FA1F8E027214}"/>
                </a:ext>
              </a:extLst>
            </p:cNvPr>
            <p:cNvSpPr/>
            <p:nvPr/>
          </p:nvSpPr>
          <p:spPr>
            <a:xfrm>
              <a:off x="5050064" y="3263091"/>
              <a:ext cx="311092"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6" name="右矢印 141">
              <a:extLst>
                <a:ext uri="{FF2B5EF4-FFF2-40B4-BE49-F238E27FC236}">
                  <a16:creationId xmlns="" xmlns:a16="http://schemas.microsoft.com/office/drawing/2014/main" id="{F3F98E50-D3DF-4694-846C-DF0A22B3B58A}"/>
                </a:ext>
              </a:extLst>
            </p:cNvPr>
            <p:cNvSpPr/>
            <p:nvPr/>
          </p:nvSpPr>
          <p:spPr>
            <a:xfrm>
              <a:off x="6445270" y="4106852"/>
              <a:ext cx="281139"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7" name="テキスト ボックス 146">
              <a:extLst>
                <a:ext uri="{FF2B5EF4-FFF2-40B4-BE49-F238E27FC236}">
                  <a16:creationId xmlns="" xmlns:a16="http://schemas.microsoft.com/office/drawing/2014/main" id="{31BBBBED-5D43-4C8C-84A5-BECA33D373AE}"/>
                </a:ext>
              </a:extLst>
            </p:cNvPr>
            <p:cNvSpPr txBox="1"/>
            <p:nvPr/>
          </p:nvSpPr>
          <p:spPr>
            <a:xfrm>
              <a:off x="7002290" y="4247632"/>
              <a:ext cx="1030248" cy="499176"/>
            </a:xfrm>
            <a:prstGeom prst="rect">
              <a:avLst/>
            </a:prstGeom>
            <a:solidFill>
              <a:schemeClr val="bg1"/>
            </a:solidFill>
            <a:ln>
              <a:solidFill>
                <a:schemeClr val="tx1"/>
              </a:solidFill>
            </a:ln>
          </p:spPr>
          <p:txBody>
            <a:bodyPr wrap="none" rtlCol="0" anchor="ctr">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662"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意思決定</a:t>
              </a:r>
            </a:p>
          </p:txBody>
        </p:sp>
        <p:sp>
          <p:nvSpPr>
            <p:cNvPr id="148" name="右矢印 142">
              <a:extLst>
                <a:ext uri="{FF2B5EF4-FFF2-40B4-BE49-F238E27FC236}">
                  <a16:creationId xmlns="" xmlns:a16="http://schemas.microsoft.com/office/drawing/2014/main" id="{D16ADB3C-71A2-4E92-8CC5-F153D154C5A5}"/>
                </a:ext>
              </a:extLst>
            </p:cNvPr>
            <p:cNvSpPr/>
            <p:nvPr/>
          </p:nvSpPr>
          <p:spPr>
            <a:xfrm rot="5400000">
              <a:off x="2866332" y="4853988"/>
              <a:ext cx="553446"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9" name="右矢印 142">
              <a:extLst>
                <a:ext uri="{FF2B5EF4-FFF2-40B4-BE49-F238E27FC236}">
                  <a16:creationId xmlns="" xmlns:a16="http://schemas.microsoft.com/office/drawing/2014/main" id="{E6CC2098-8762-4CBF-8357-C0C81216D27C}"/>
                </a:ext>
              </a:extLst>
            </p:cNvPr>
            <p:cNvSpPr/>
            <p:nvPr/>
          </p:nvSpPr>
          <p:spPr>
            <a:xfrm rot="5400000">
              <a:off x="4449889" y="4916277"/>
              <a:ext cx="339012"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50" name="右矢印 142">
              <a:extLst>
                <a:ext uri="{FF2B5EF4-FFF2-40B4-BE49-F238E27FC236}">
                  <a16:creationId xmlns="" xmlns:a16="http://schemas.microsoft.com/office/drawing/2014/main" id="{7664442B-7496-4224-BBC5-81C402AFE6EE}"/>
                </a:ext>
              </a:extLst>
            </p:cNvPr>
            <p:cNvSpPr/>
            <p:nvPr/>
          </p:nvSpPr>
          <p:spPr>
            <a:xfrm rot="5400000">
              <a:off x="5685511" y="4916277"/>
              <a:ext cx="339012" cy="397742"/>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22041" rtl="0" eaLnBrk="1" fontAlgn="auto" latinLnBrk="0" hangingPunct="1">
                <a:lnSpc>
                  <a:spcPct val="100000"/>
                </a:lnSpc>
                <a:spcBef>
                  <a:spcPts val="0"/>
                </a:spcBef>
                <a:spcAft>
                  <a:spcPts val="0"/>
                </a:spcAft>
                <a:buClrTx/>
                <a:buSzTx/>
                <a:buFontTx/>
                <a:buNone/>
                <a:tabLst/>
                <a:defRPr/>
              </a:pPr>
              <a:endParaRPr kumimoji="1" lang="ja-JP" altLang="en-US" sz="1662"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grpSp>
        <p:nvGrpSpPr>
          <p:cNvPr id="11" name="グループ化 10">
            <a:extLst>
              <a:ext uri="{FF2B5EF4-FFF2-40B4-BE49-F238E27FC236}">
                <a16:creationId xmlns="" xmlns:a16="http://schemas.microsoft.com/office/drawing/2014/main" id="{683096C6-383F-476F-A989-E310B073758A}"/>
              </a:ext>
            </a:extLst>
          </p:cNvPr>
          <p:cNvGrpSpPr/>
          <p:nvPr/>
        </p:nvGrpSpPr>
        <p:grpSpPr>
          <a:xfrm>
            <a:off x="1955085" y="3169891"/>
            <a:ext cx="7078505" cy="2710591"/>
            <a:chOff x="1955085" y="3169891"/>
            <a:chExt cx="7078505" cy="2710591"/>
          </a:xfrm>
        </p:grpSpPr>
        <p:sp>
          <p:nvSpPr>
            <p:cNvPr id="5" name="矢印: 右 4">
              <a:extLst>
                <a:ext uri="{FF2B5EF4-FFF2-40B4-BE49-F238E27FC236}">
                  <a16:creationId xmlns="" xmlns:a16="http://schemas.microsoft.com/office/drawing/2014/main" id="{45E00FDC-F388-4A7C-BB36-BC72CF0EAB81}"/>
                </a:ext>
              </a:extLst>
            </p:cNvPr>
            <p:cNvSpPr/>
            <p:nvPr/>
          </p:nvSpPr>
          <p:spPr>
            <a:xfrm>
              <a:off x="1955085" y="3169891"/>
              <a:ext cx="5295900" cy="1484148"/>
            </a:xfrm>
            <a:prstGeom prst="rightArrow">
              <a:avLst>
                <a:gd name="adj1" fmla="val 75026"/>
                <a:gd name="adj2" fmla="val 50000"/>
              </a:avLst>
            </a:prstGeom>
            <a:solidFill>
              <a:schemeClr val="accent1">
                <a:alpha val="2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1" name="矢印: 右 150">
              <a:extLst>
                <a:ext uri="{FF2B5EF4-FFF2-40B4-BE49-F238E27FC236}">
                  <a16:creationId xmlns="" xmlns:a16="http://schemas.microsoft.com/office/drawing/2014/main" id="{3263997A-85A0-400F-87A7-44D6306751BC}"/>
                </a:ext>
              </a:extLst>
            </p:cNvPr>
            <p:cNvSpPr/>
            <p:nvPr/>
          </p:nvSpPr>
          <p:spPr>
            <a:xfrm>
              <a:off x="1974277" y="4396334"/>
              <a:ext cx="5295900" cy="1484148"/>
            </a:xfrm>
            <a:prstGeom prst="rightArrow">
              <a:avLst>
                <a:gd name="adj1" fmla="val 75026"/>
                <a:gd name="adj2" fmla="val 50000"/>
              </a:avLst>
            </a:prstGeom>
            <a:solidFill>
              <a:schemeClr val="accent2">
                <a:alpha val="2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a:extLst>
                <a:ext uri="{FF2B5EF4-FFF2-40B4-BE49-F238E27FC236}">
                  <a16:creationId xmlns="" xmlns:a16="http://schemas.microsoft.com/office/drawing/2014/main" id="{9F4A23FA-AAAC-47AA-94A6-DC100B4A5608}"/>
                </a:ext>
              </a:extLst>
            </p:cNvPr>
            <p:cNvSpPr/>
            <p:nvPr/>
          </p:nvSpPr>
          <p:spPr>
            <a:xfrm>
              <a:off x="7974591" y="4305988"/>
              <a:ext cx="1058999" cy="603883"/>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F0000"/>
                  </a:solidFill>
                </a:rPr>
                <a:t>感動度</a:t>
              </a:r>
            </a:p>
          </p:txBody>
        </p:sp>
      </p:grpSp>
    </p:spTree>
    <p:extLst>
      <p:ext uri="{BB962C8B-B14F-4D97-AF65-F5344CB8AC3E}">
        <p14:creationId xmlns:p14="http://schemas.microsoft.com/office/powerpoint/2010/main" val="312263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156BC3C2-013C-42CF-A068-8136B9CBDD87}"/>
              </a:ext>
            </a:extLst>
          </p:cNvPr>
          <p:cNvSpPr>
            <a:spLocks noGrp="1"/>
          </p:cNvSpPr>
          <p:nvPr>
            <p:ph type="ctrTitle"/>
          </p:nvPr>
        </p:nvSpPr>
        <p:spPr/>
        <p:txBody>
          <a:bodyPr>
            <a:normAutofit/>
          </a:bodyPr>
          <a:lstStyle/>
          <a:p>
            <a:r>
              <a:rPr lang="ja-JP" altLang="en-US" sz="3600" dirty="0"/>
              <a:t>ご清聴ありがとうございました</a:t>
            </a:r>
          </a:p>
        </p:txBody>
      </p:sp>
      <p:sp>
        <p:nvSpPr>
          <p:cNvPr id="3" name="字幕 2">
            <a:extLst>
              <a:ext uri="{FF2B5EF4-FFF2-40B4-BE49-F238E27FC236}">
                <a16:creationId xmlns="" xmlns:a16="http://schemas.microsoft.com/office/drawing/2014/main" id="{D8D6AAC3-2B71-4DBA-8A42-785CDE69921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24642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p:cNvPicPr>
            <a:picLocks noChangeAspect="1"/>
          </p:cNvPicPr>
          <p:nvPr/>
        </p:nvPicPr>
        <p:blipFill rotWithShape="1">
          <a:blip r:embed="rId3">
            <a:extLst>
              <a:ext uri="{28A0092B-C50C-407E-A947-70E740481C1C}">
                <a14:useLocalDpi xmlns:a14="http://schemas.microsoft.com/office/drawing/2010/main" val="0"/>
              </a:ext>
            </a:extLst>
          </a:blip>
          <a:srcRect t="-1" b="20450"/>
          <a:stretch/>
        </p:blipFill>
        <p:spPr>
          <a:xfrm>
            <a:off x="927599" y="1352724"/>
            <a:ext cx="5417094" cy="4527975"/>
          </a:xfrm>
          <a:prstGeom prst="rect">
            <a:avLst/>
          </a:prstGeom>
        </p:spPr>
      </p:pic>
      <p:sp>
        <p:nvSpPr>
          <p:cNvPr id="48" name="フリーフォーム 47"/>
          <p:cNvSpPr/>
          <p:nvPr/>
        </p:nvSpPr>
        <p:spPr>
          <a:xfrm>
            <a:off x="4465306" y="2858238"/>
            <a:ext cx="621221" cy="872684"/>
          </a:xfrm>
          <a:custGeom>
            <a:avLst/>
            <a:gdLst>
              <a:gd name="connsiteX0" fmla="*/ 148046 w 593371"/>
              <a:gd name="connsiteY0" fmla="*/ 0 h 553234"/>
              <a:gd name="connsiteX1" fmla="*/ 148046 w 593371"/>
              <a:gd name="connsiteY1" fmla="*/ 0 h 553234"/>
              <a:gd name="connsiteX2" fmla="*/ 217715 w 593371"/>
              <a:gd name="connsiteY2" fmla="*/ 26125 h 553234"/>
              <a:gd name="connsiteX3" fmla="*/ 235132 w 593371"/>
              <a:gd name="connsiteY3" fmla="*/ 43543 h 553234"/>
              <a:gd name="connsiteX4" fmla="*/ 287383 w 593371"/>
              <a:gd name="connsiteY4" fmla="*/ 60960 h 553234"/>
              <a:gd name="connsiteX5" fmla="*/ 339635 w 593371"/>
              <a:gd name="connsiteY5" fmla="*/ 87085 h 553234"/>
              <a:gd name="connsiteX6" fmla="*/ 357052 w 593371"/>
              <a:gd name="connsiteY6" fmla="*/ 104503 h 553234"/>
              <a:gd name="connsiteX7" fmla="*/ 383177 w 593371"/>
              <a:gd name="connsiteY7" fmla="*/ 113211 h 553234"/>
              <a:gd name="connsiteX8" fmla="*/ 391886 w 593371"/>
              <a:gd name="connsiteY8" fmla="*/ 139337 h 553234"/>
              <a:gd name="connsiteX9" fmla="*/ 418012 w 593371"/>
              <a:gd name="connsiteY9" fmla="*/ 156754 h 553234"/>
              <a:gd name="connsiteX10" fmla="*/ 426720 w 593371"/>
              <a:gd name="connsiteY10" fmla="*/ 182880 h 553234"/>
              <a:gd name="connsiteX11" fmla="*/ 461555 w 593371"/>
              <a:gd name="connsiteY11" fmla="*/ 226423 h 553234"/>
              <a:gd name="connsiteX12" fmla="*/ 513806 w 593371"/>
              <a:gd name="connsiteY12" fmla="*/ 261257 h 553234"/>
              <a:gd name="connsiteX13" fmla="*/ 548640 w 593371"/>
              <a:gd name="connsiteY13" fmla="*/ 313508 h 553234"/>
              <a:gd name="connsiteX14" fmla="*/ 583475 w 593371"/>
              <a:gd name="connsiteY14" fmla="*/ 383177 h 553234"/>
              <a:gd name="connsiteX15" fmla="*/ 592183 w 593371"/>
              <a:gd name="connsiteY15" fmla="*/ 409303 h 553234"/>
              <a:gd name="connsiteX16" fmla="*/ 435429 w 593371"/>
              <a:gd name="connsiteY16" fmla="*/ 539931 h 553234"/>
              <a:gd name="connsiteX17" fmla="*/ 418012 w 593371"/>
              <a:gd name="connsiteY17" fmla="*/ 513805 h 553234"/>
              <a:gd name="connsiteX18" fmla="*/ 374469 w 593371"/>
              <a:gd name="connsiteY18" fmla="*/ 461554 h 553234"/>
              <a:gd name="connsiteX19" fmla="*/ 365760 w 593371"/>
              <a:gd name="connsiteY19" fmla="*/ 391885 h 553234"/>
              <a:gd name="connsiteX20" fmla="*/ 357052 w 593371"/>
              <a:gd name="connsiteY20" fmla="*/ 365760 h 553234"/>
              <a:gd name="connsiteX21" fmla="*/ 330926 w 593371"/>
              <a:gd name="connsiteY21" fmla="*/ 348343 h 553234"/>
              <a:gd name="connsiteX22" fmla="*/ 322217 w 593371"/>
              <a:gd name="connsiteY22" fmla="*/ 322217 h 553234"/>
              <a:gd name="connsiteX23" fmla="*/ 296092 w 593371"/>
              <a:gd name="connsiteY23" fmla="*/ 296091 h 553234"/>
              <a:gd name="connsiteX24" fmla="*/ 235132 w 593371"/>
              <a:gd name="connsiteY24" fmla="*/ 278674 h 553234"/>
              <a:gd name="connsiteX25" fmla="*/ 182880 w 593371"/>
              <a:gd name="connsiteY25" fmla="*/ 261257 h 553234"/>
              <a:gd name="connsiteX26" fmla="*/ 156755 w 593371"/>
              <a:gd name="connsiteY26" fmla="*/ 252548 h 553234"/>
              <a:gd name="connsiteX27" fmla="*/ 130629 w 593371"/>
              <a:gd name="connsiteY27" fmla="*/ 243840 h 553234"/>
              <a:gd name="connsiteX28" fmla="*/ 104503 w 593371"/>
              <a:gd name="connsiteY28" fmla="*/ 226423 h 553234"/>
              <a:gd name="connsiteX29" fmla="*/ 34835 w 593371"/>
              <a:gd name="connsiteY29" fmla="*/ 174171 h 553234"/>
              <a:gd name="connsiteX30" fmla="*/ 8709 w 593371"/>
              <a:gd name="connsiteY30" fmla="*/ 165463 h 553234"/>
              <a:gd name="connsiteX31" fmla="*/ 0 w 593371"/>
              <a:gd name="connsiteY31" fmla="*/ 139337 h 553234"/>
              <a:gd name="connsiteX32" fmla="*/ 26126 w 593371"/>
              <a:gd name="connsiteY32" fmla="*/ 43543 h 553234"/>
              <a:gd name="connsiteX33" fmla="*/ 43543 w 593371"/>
              <a:gd name="connsiteY33" fmla="*/ 26125 h 553234"/>
              <a:gd name="connsiteX34" fmla="*/ 95795 w 593371"/>
              <a:gd name="connsiteY34" fmla="*/ 8708 h 553234"/>
              <a:gd name="connsiteX35" fmla="*/ 148046 w 593371"/>
              <a:gd name="connsiteY35" fmla="*/ 0 h 553234"/>
              <a:gd name="connsiteX0" fmla="*/ 148046 w 594508"/>
              <a:gd name="connsiteY0" fmla="*/ 0 h 569670"/>
              <a:gd name="connsiteX1" fmla="*/ 148046 w 594508"/>
              <a:gd name="connsiteY1" fmla="*/ 0 h 569670"/>
              <a:gd name="connsiteX2" fmla="*/ 217715 w 594508"/>
              <a:gd name="connsiteY2" fmla="*/ 26125 h 569670"/>
              <a:gd name="connsiteX3" fmla="*/ 235132 w 594508"/>
              <a:gd name="connsiteY3" fmla="*/ 43543 h 569670"/>
              <a:gd name="connsiteX4" fmla="*/ 287383 w 594508"/>
              <a:gd name="connsiteY4" fmla="*/ 60960 h 569670"/>
              <a:gd name="connsiteX5" fmla="*/ 339635 w 594508"/>
              <a:gd name="connsiteY5" fmla="*/ 87085 h 569670"/>
              <a:gd name="connsiteX6" fmla="*/ 357052 w 594508"/>
              <a:gd name="connsiteY6" fmla="*/ 104503 h 569670"/>
              <a:gd name="connsiteX7" fmla="*/ 383177 w 594508"/>
              <a:gd name="connsiteY7" fmla="*/ 113211 h 569670"/>
              <a:gd name="connsiteX8" fmla="*/ 391886 w 594508"/>
              <a:gd name="connsiteY8" fmla="*/ 139337 h 569670"/>
              <a:gd name="connsiteX9" fmla="*/ 418012 w 594508"/>
              <a:gd name="connsiteY9" fmla="*/ 156754 h 569670"/>
              <a:gd name="connsiteX10" fmla="*/ 426720 w 594508"/>
              <a:gd name="connsiteY10" fmla="*/ 182880 h 569670"/>
              <a:gd name="connsiteX11" fmla="*/ 461555 w 594508"/>
              <a:gd name="connsiteY11" fmla="*/ 226423 h 569670"/>
              <a:gd name="connsiteX12" fmla="*/ 513806 w 594508"/>
              <a:gd name="connsiteY12" fmla="*/ 261257 h 569670"/>
              <a:gd name="connsiteX13" fmla="*/ 548640 w 594508"/>
              <a:gd name="connsiteY13" fmla="*/ 313508 h 569670"/>
              <a:gd name="connsiteX14" fmla="*/ 583475 w 594508"/>
              <a:gd name="connsiteY14" fmla="*/ 383177 h 569670"/>
              <a:gd name="connsiteX15" fmla="*/ 592183 w 594508"/>
              <a:gd name="connsiteY15" fmla="*/ 409303 h 569670"/>
              <a:gd name="connsiteX16" fmla="*/ 537528 w 594508"/>
              <a:gd name="connsiteY16" fmla="*/ 562958 h 569670"/>
              <a:gd name="connsiteX17" fmla="*/ 435429 w 594508"/>
              <a:gd name="connsiteY17" fmla="*/ 539931 h 569670"/>
              <a:gd name="connsiteX18" fmla="*/ 418012 w 594508"/>
              <a:gd name="connsiteY18" fmla="*/ 513805 h 569670"/>
              <a:gd name="connsiteX19" fmla="*/ 374469 w 594508"/>
              <a:gd name="connsiteY19" fmla="*/ 461554 h 569670"/>
              <a:gd name="connsiteX20" fmla="*/ 365760 w 594508"/>
              <a:gd name="connsiteY20" fmla="*/ 391885 h 569670"/>
              <a:gd name="connsiteX21" fmla="*/ 357052 w 594508"/>
              <a:gd name="connsiteY21" fmla="*/ 365760 h 569670"/>
              <a:gd name="connsiteX22" fmla="*/ 330926 w 594508"/>
              <a:gd name="connsiteY22" fmla="*/ 348343 h 569670"/>
              <a:gd name="connsiteX23" fmla="*/ 322217 w 594508"/>
              <a:gd name="connsiteY23" fmla="*/ 322217 h 569670"/>
              <a:gd name="connsiteX24" fmla="*/ 296092 w 594508"/>
              <a:gd name="connsiteY24" fmla="*/ 296091 h 569670"/>
              <a:gd name="connsiteX25" fmla="*/ 235132 w 594508"/>
              <a:gd name="connsiteY25" fmla="*/ 278674 h 569670"/>
              <a:gd name="connsiteX26" fmla="*/ 182880 w 594508"/>
              <a:gd name="connsiteY26" fmla="*/ 261257 h 569670"/>
              <a:gd name="connsiteX27" fmla="*/ 156755 w 594508"/>
              <a:gd name="connsiteY27" fmla="*/ 252548 h 569670"/>
              <a:gd name="connsiteX28" fmla="*/ 130629 w 594508"/>
              <a:gd name="connsiteY28" fmla="*/ 243840 h 569670"/>
              <a:gd name="connsiteX29" fmla="*/ 104503 w 594508"/>
              <a:gd name="connsiteY29" fmla="*/ 226423 h 569670"/>
              <a:gd name="connsiteX30" fmla="*/ 34835 w 594508"/>
              <a:gd name="connsiteY30" fmla="*/ 174171 h 569670"/>
              <a:gd name="connsiteX31" fmla="*/ 8709 w 594508"/>
              <a:gd name="connsiteY31" fmla="*/ 165463 h 569670"/>
              <a:gd name="connsiteX32" fmla="*/ 0 w 594508"/>
              <a:gd name="connsiteY32" fmla="*/ 139337 h 569670"/>
              <a:gd name="connsiteX33" fmla="*/ 26126 w 594508"/>
              <a:gd name="connsiteY33" fmla="*/ 43543 h 569670"/>
              <a:gd name="connsiteX34" fmla="*/ 43543 w 594508"/>
              <a:gd name="connsiteY34" fmla="*/ 26125 h 569670"/>
              <a:gd name="connsiteX35" fmla="*/ 95795 w 594508"/>
              <a:gd name="connsiteY35" fmla="*/ 8708 h 569670"/>
              <a:gd name="connsiteX36" fmla="*/ 148046 w 594508"/>
              <a:gd name="connsiteY36" fmla="*/ 0 h 569670"/>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74469 w 592248"/>
              <a:gd name="connsiteY20" fmla="*/ 461554 h 564925"/>
              <a:gd name="connsiteX21" fmla="*/ 365760 w 592248"/>
              <a:gd name="connsiteY21" fmla="*/ 391885 h 564925"/>
              <a:gd name="connsiteX22" fmla="*/ 357052 w 592248"/>
              <a:gd name="connsiteY22" fmla="*/ 365760 h 564925"/>
              <a:gd name="connsiteX23" fmla="*/ 330926 w 592248"/>
              <a:gd name="connsiteY23" fmla="*/ 348343 h 564925"/>
              <a:gd name="connsiteX24" fmla="*/ 322217 w 592248"/>
              <a:gd name="connsiteY24" fmla="*/ 322217 h 564925"/>
              <a:gd name="connsiteX25" fmla="*/ 296092 w 592248"/>
              <a:gd name="connsiteY25" fmla="*/ 296091 h 564925"/>
              <a:gd name="connsiteX26" fmla="*/ 235132 w 592248"/>
              <a:gd name="connsiteY26" fmla="*/ 278674 h 564925"/>
              <a:gd name="connsiteX27" fmla="*/ 182880 w 592248"/>
              <a:gd name="connsiteY27" fmla="*/ 261257 h 564925"/>
              <a:gd name="connsiteX28" fmla="*/ 156755 w 592248"/>
              <a:gd name="connsiteY28" fmla="*/ 252548 h 564925"/>
              <a:gd name="connsiteX29" fmla="*/ 130629 w 592248"/>
              <a:gd name="connsiteY29" fmla="*/ 243840 h 564925"/>
              <a:gd name="connsiteX30" fmla="*/ 104503 w 592248"/>
              <a:gd name="connsiteY30" fmla="*/ 226423 h 564925"/>
              <a:gd name="connsiteX31" fmla="*/ 34835 w 592248"/>
              <a:gd name="connsiteY31" fmla="*/ 174171 h 564925"/>
              <a:gd name="connsiteX32" fmla="*/ 8709 w 592248"/>
              <a:gd name="connsiteY32" fmla="*/ 165463 h 564925"/>
              <a:gd name="connsiteX33" fmla="*/ 0 w 592248"/>
              <a:gd name="connsiteY33" fmla="*/ 139337 h 564925"/>
              <a:gd name="connsiteX34" fmla="*/ 26126 w 592248"/>
              <a:gd name="connsiteY34" fmla="*/ 43543 h 564925"/>
              <a:gd name="connsiteX35" fmla="*/ 43543 w 592248"/>
              <a:gd name="connsiteY35" fmla="*/ 26125 h 564925"/>
              <a:gd name="connsiteX36" fmla="*/ 95795 w 592248"/>
              <a:gd name="connsiteY36" fmla="*/ 8708 h 564925"/>
              <a:gd name="connsiteX37" fmla="*/ 148046 w 592248"/>
              <a:gd name="connsiteY37"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65760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22217 w 592248"/>
              <a:gd name="connsiteY22" fmla="*/ 322217 h 564925"/>
              <a:gd name="connsiteX23" fmla="*/ 296092 w 592248"/>
              <a:gd name="connsiteY23" fmla="*/ 296091 h 564925"/>
              <a:gd name="connsiteX24" fmla="*/ 235132 w 592248"/>
              <a:gd name="connsiteY24" fmla="*/ 278674 h 564925"/>
              <a:gd name="connsiteX25" fmla="*/ 182880 w 592248"/>
              <a:gd name="connsiteY25" fmla="*/ 261257 h 564925"/>
              <a:gd name="connsiteX26" fmla="*/ 156755 w 592248"/>
              <a:gd name="connsiteY26" fmla="*/ 252548 h 564925"/>
              <a:gd name="connsiteX27" fmla="*/ 130629 w 592248"/>
              <a:gd name="connsiteY27" fmla="*/ 243840 h 564925"/>
              <a:gd name="connsiteX28" fmla="*/ 104503 w 592248"/>
              <a:gd name="connsiteY28" fmla="*/ 226423 h 564925"/>
              <a:gd name="connsiteX29" fmla="*/ 34835 w 592248"/>
              <a:gd name="connsiteY29" fmla="*/ 174171 h 564925"/>
              <a:gd name="connsiteX30" fmla="*/ 8709 w 592248"/>
              <a:gd name="connsiteY30" fmla="*/ 165463 h 564925"/>
              <a:gd name="connsiteX31" fmla="*/ 0 w 592248"/>
              <a:gd name="connsiteY31" fmla="*/ 139337 h 564925"/>
              <a:gd name="connsiteX32" fmla="*/ 26126 w 592248"/>
              <a:gd name="connsiteY32" fmla="*/ 43543 h 564925"/>
              <a:gd name="connsiteX33" fmla="*/ 43543 w 592248"/>
              <a:gd name="connsiteY33" fmla="*/ 26125 h 564925"/>
              <a:gd name="connsiteX34" fmla="*/ 95795 w 592248"/>
              <a:gd name="connsiteY34" fmla="*/ 8708 h 564925"/>
              <a:gd name="connsiteX35" fmla="*/ 148046 w 592248"/>
              <a:gd name="connsiteY35"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29609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31343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34835 w 592248"/>
              <a:gd name="connsiteY26" fmla="*/ 174171 h 564925"/>
              <a:gd name="connsiteX27" fmla="*/ 8709 w 592248"/>
              <a:gd name="connsiteY27" fmla="*/ 165463 h 564925"/>
              <a:gd name="connsiteX28" fmla="*/ 0 w 592248"/>
              <a:gd name="connsiteY28" fmla="*/ 139337 h 564925"/>
              <a:gd name="connsiteX29" fmla="*/ 26126 w 592248"/>
              <a:gd name="connsiteY29" fmla="*/ 43543 h 564925"/>
              <a:gd name="connsiteX30" fmla="*/ 43543 w 592248"/>
              <a:gd name="connsiteY30" fmla="*/ 26125 h 564925"/>
              <a:gd name="connsiteX31" fmla="*/ 95795 w 592248"/>
              <a:gd name="connsiteY31" fmla="*/ 8708 h 564925"/>
              <a:gd name="connsiteX32" fmla="*/ 148046 w 592248"/>
              <a:gd name="connsiteY32"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34835 w 592248"/>
              <a:gd name="connsiteY25" fmla="*/ 174171 h 564925"/>
              <a:gd name="connsiteX26" fmla="*/ 8709 w 592248"/>
              <a:gd name="connsiteY26" fmla="*/ 165463 h 564925"/>
              <a:gd name="connsiteX27" fmla="*/ 0 w 592248"/>
              <a:gd name="connsiteY27" fmla="*/ 139337 h 564925"/>
              <a:gd name="connsiteX28" fmla="*/ 26126 w 592248"/>
              <a:gd name="connsiteY28" fmla="*/ 43543 h 564925"/>
              <a:gd name="connsiteX29" fmla="*/ 43543 w 592248"/>
              <a:gd name="connsiteY29" fmla="*/ 26125 h 564925"/>
              <a:gd name="connsiteX30" fmla="*/ 95795 w 592248"/>
              <a:gd name="connsiteY30" fmla="*/ 8708 h 564925"/>
              <a:gd name="connsiteX31" fmla="*/ 148046 w 592248"/>
              <a:gd name="connsiteY31"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44134 w 592248"/>
              <a:gd name="connsiteY23" fmla="*/ 23091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0 w 592248"/>
              <a:gd name="connsiteY25" fmla="*/ 139337 h 564925"/>
              <a:gd name="connsiteX26" fmla="*/ 26126 w 592248"/>
              <a:gd name="connsiteY26" fmla="*/ 43543 h 564925"/>
              <a:gd name="connsiteX27" fmla="*/ 43543 w 592248"/>
              <a:gd name="connsiteY27" fmla="*/ 26125 h 564925"/>
              <a:gd name="connsiteX28" fmla="*/ 95795 w 592248"/>
              <a:gd name="connsiteY28" fmla="*/ 8708 h 564925"/>
              <a:gd name="connsiteX29" fmla="*/ 148046 w 592248"/>
              <a:gd name="connsiteY29" fmla="*/ 0 h 564925"/>
              <a:gd name="connsiteX0" fmla="*/ 135130 w 579332"/>
              <a:gd name="connsiteY0" fmla="*/ 0 h 564925"/>
              <a:gd name="connsiteX1" fmla="*/ 135130 w 579332"/>
              <a:gd name="connsiteY1" fmla="*/ 0 h 564925"/>
              <a:gd name="connsiteX2" fmla="*/ 204799 w 579332"/>
              <a:gd name="connsiteY2" fmla="*/ 26125 h 564925"/>
              <a:gd name="connsiteX3" fmla="*/ 222216 w 579332"/>
              <a:gd name="connsiteY3" fmla="*/ 43543 h 564925"/>
              <a:gd name="connsiteX4" fmla="*/ 274467 w 579332"/>
              <a:gd name="connsiteY4" fmla="*/ 60960 h 564925"/>
              <a:gd name="connsiteX5" fmla="*/ 326719 w 579332"/>
              <a:gd name="connsiteY5" fmla="*/ 87085 h 564925"/>
              <a:gd name="connsiteX6" fmla="*/ 344136 w 579332"/>
              <a:gd name="connsiteY6" fmla="*/ 104503 h 564925"/>
              <a:gd name="connsiteX7" fmla="*/ 370261 w 579332"/>
              <a:gd name="connsiteY7" fmla="*/ 113211 h 564925"/>
              <a:gd name="connsiteX8" fmla="*/ 378970 w 579332"/>
              <a:gd name="connsiteY8" fmla="*/ 139337 h 564925"/>
              <a:gd name="connsiteX9" fmla="*/ 405096 w 579332"/>
              <a:gd name="connsiteY9" fmla="*/ 156754 h 564925"/>
              <a:gd name="connsiteX10" fmla="*/ 413804 w 579332"/>
              <a:gd name="connsiteY10" fmla="*/ 182880 h 564925"/>
              <a:gd name="connsiteX11" fmla="*/ 448639 w 579332"/>
              <a:gd name="connsiteY11" fmla="*/ 226423 h 564925"/>
              <a:gd name="connsiteX12" fmla="*/ 500890 w 579332"/>
              <a:gd name="connsiteY12" fmla="*/ 261257 h 564925"/>
              <a:gd name="connsiteX13" fmla="*/ 535724 w 579332"/>
              <a:gd name="connsiteY13" fmla="*/ 313508 h 564925"/>
              <a:gd name="connsiteX14" fmla="*/ 570559 w 579332"/>
              <a:gd name="connsiteY14" fmla="*/ 383177 h 564925"/>
              <a:gd name="connsiteX15" fmla="*/ 579267 w 579332"/>
              <a:gd name="connsiteY15" fmla="*/ 409303 h 564925"/>
              <a:gd name="connsiteX16" fmla="*/ 565818 w 579332"/>
              <a:gd name="connsiteY16" fmla="*/ 485505 h 564925"/>
              <a:gd name="connsiteX17" fmla="*/ 524612 w 579332"/>
              <a:gd name="connsiteY17" fmla="*/ 562958 h 564925"/>
              <a:gd name="connsiteX18" fmla="*/ 422513 w 579332"/>
              <a:gd name="connsiteY18" fmla="*/ 539931 h 564925"/>
              <a:gd name="connsiteX19" fmla="*/ 405096 w 579332"/>
              <a:gd name="connsiteY19" fmla="*/ 513805 h 564925"/>
              <a:gd name="connsiteX20" fmla="*/ 328121 w 579332"/>
              <a:gd name="connsiteY20" fmla="*/ 391885 h 564925"/>
              <a:gd name="connsiteX21" fmla="*/ 283470 w 579332"/>
              <a:gd name="connsiteY21" fmla="*/ 330887 h 564925"/>
              <a:gd name="connsiteX22" fmla="*/ 222216 w 579332"/>
              <a:gd name="connsiteY22" fmla="*/ 278674 h 564925"/>
              <a:gd name="connsiteX23" fmla="*/ 144134 w 579332"/>
              <a:gd name="connsiteY23" fmla="*/ 213572 h 564925"/>
              <a:gd name="connsiteX24" fmla="*/ 21919 w 579332"/>
              <a:gd name="connsiteY24" fmla="*/ 174171 h 564925"/>
              <a:gd name="connsiteX25" fmla="*/ 0 w 579332"/>
              <a:gd name="connsiteY25" fmla="*/ 104657 h 564925"/>
              <a:gd name="connsiteX26" fmla="*/ 13210 w 579332"/>
              <a:gd name="connsiteY26" fmla="*/ 43543 h 564925"/>
              <a:gd name="connsiteX27" fmla="*/ 30627 w 579332"/>
              <a:gd name="connsiteY27" fmla="*/ 26125 h 564925"/>
              <a:gd name="connsiteX28" fmla="*/ 82879 w 579332"/>
              <a:gd name="connsiteY28" fmla="*/ 8708 h 564925"/>
              <a:gd name="connsiteX29" fmla="*/ 135130 w 579332"/>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382383 w 582745"/>
              <a:gd name="connsiteY8" fmla="*/ 139337 h 564925"/>
              <a:gd name="connsiteX9" fmla="*/ 408509 w 582745"/>
              <a:gd name="connsiteY9" fmla="*/ 156754 h 564925"/>
              <a:gd name="connsiteX10" fmla="*/ 417217 w 582745"/>
              <a:gd name="connsiteY10" fmla="*/ 182880 h 564925"/>
              <a:gd name="connsiteX11" fmla="*/ 452052 w 582745"/>
              <a:gd name="connsiteY11" fmla="*/ 226423 h 564925"/>
              <a:gd name="connsiteX12" fmla="*/ 504303 w 582745"/>
              <a:gd name="connsiteY12" fmla="*/ 261257 h 564925"/>
              <a:gd name="connsiteX13" fmla="*/ 539137 w 582745"/>
              <a:gd name="connsiteY13" fmla="*/ 313508 h 564925"/>
              <a:gd name="connsiteX14" fmla="*/ 573972 w 582745"/>
              <a:gd name="connsiteY14" fmla="*/ 383177 h 564925"/>
              <a:gd name="connsiteX15" fmla="*/ 582680 w 582745"/>
              <a:gd name="connsiteY15" fmla="*/ 409303 h 564925"/>
              <a:gd name="connsiteX16" fmla="*/ 569231 w 582745"/>
              <a:gd name="connsiteY16" fmla="*/ 485505 h 564925"/>
              <a:gd name="connsiteX17" fmla="*/ 528025 w 582745"/>
              <a:gd name="connsiteY17" fmla="*/ 562958 h 564925"/>
              <a:gd name="connsiteX18" fmla="*/ 425926 w 582745"/>
              <a:gd name="connsiteY18" fmla="*/ 539931 h 564925"/>
              <a:gd name="connsiteX19" fmla="*/ 408509 w 582745"/>
              <a:gd name="connsiteY19" fmla="*/ 513805 h 564925"/>
              <a:gd name="connsiteX20" fmla="*/ 331534 w 582745"/>
              <a:gd name="connsiteY20" fmla="*/ 391885 h 564925"/>
              <a:gd name="connsiteX21" fmla="*/ 286883 w 582745"/>
              <a:gd name="connsiteY21" fmla="*/ 330887 h 564925"/>
              <a:gd name="connsiteX22" fmla="*/ 225629 w 582745"/>
              <a:gd name="connsiteY22" fmla="*/ 278674 h 564925"/>
              <a:gd name="connsiteX23" fmla="*/ 147547 w 582745"/>
              <a:gd name="connsiteY23" fmla="*/ 213572 h 564925"/>
              <a:gd name="connsiteX24" fmla="*/ 83452 w 582745"/>
              <a:gd name="connsiteY24" fmla="*/ 174171 h 564925"/>
              <a:gd name="connsiteX25" fmla="*/ 3413 w 582745"/>
              <a:gd name="connsiteY25" fmla="*/ 104657 h 564925"/>
              <a:gd name="connsiteX26" fmla="*/ 16623 w 582745"/>
              <a:gd name="connsiteY26" fmla="*/ 43543 h 564925"/>
              <a:gd name="connsiteX27" fmla="*/ 34040 w 582745"/>
              <a:gd name="connsiteY27" fmla="*/ 26125 h 564925"/>
              <a:gd name="connsiteX28" fmla="*/ 86292 w 582745"/>
              <a:gd name="connsiteY28" fmla="*/ 8708 h 564925"/>
              <a:gd name="connsiteX29" fmla="*/ 138543 w 582745"/>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17217 w 582745"/>
              <a:gd name="connsiteY9" fmla="*/ 182880 h 564925"/>
              <a:gd name="connsiteX10" fmla="*/ 452052 w 582745"/>
              <a:gd name="connsiteY10" fmla="*/ 226423 h 564925"/>
              <a:gd name="connsiteX11" fmla="*/ 504303 w 582745"/>
              <a:gd name="connsiteY11" fmla="*/ 261257 h 564925"/>
              <a:gd name="connsiteX12" fmla="*/ 539137 w 582745"/>
              <a:gd name="connsiteY12" fmla="*/ 313508 h 564925"/>
              <a:gd name="connsiteX13" fmla="*/ 573972 w 582745"/>
              <a:gd name="connsiteY13" fmla="*/ 383177 h 564925"/>
              <a:gd name="connsiteX14" fmla="*/ 582680 w 582745"/>
              <a:gd name="connsiteY14" fmla="*/ 409303 h 564925"/>
              <a:gd name="connsiteX15" fmla="*/ 569231 w 582745"/>
              <a:gd name="connsiteY15" fmla="*/ 485505 h 564925"/>
              <a:gd name="connsiteX16" fmla="*/ 528025 w 582745"/>
              <a:gd name="connsiteY16" fmla="*/ 562958 h 564925"/>
              <a:gd name="connsiteX17" fmla="*/ 425926 w 582745"/>
              <a:gd name="connsiteY17" fmla="*/ 539931 h 564925"/>
              <a:gd name="connsiteX18" fmla="*/ 408509 w 582745"/>
              <a:gd name="connsiteY18" fmla="*/ 513805 h 564925"/>
              <a:gd name="connsiteX19" fmla="*/ 331534 w 582745"/>
              <a:gd name="connsiteY19" fmla="*/ 391885 h 564925"/>
              <a:gd name="connsiteX20" fmla="*/ 286883 w 582745"/>
              <a:gd name="connsiteY20" fmla="*/ 330887 h 564925"/>
              <a:gd name="connsiteX21" fmla="*/ 225629 w 582745"/>
              <a:gd name="connsiteY21" fmla="*/ 278674 h 564925"/>
              <a:gd name="connsiteX22" fmla="*/ 147547 w 582745"/>
              <a:gd name="connsiteY22" fmla="*/ 213572 h 564925"/>
              <a:gd name="connsiteX23" fmla="*/ 83452 w 582745"/>
              <a:gd name="connsiteY23" fmla="*/ 174171 h 564925"/>
              <a:gd name="connsiteX24" fmla="*/ 3413 w 582745"/>
              <a:gd name="connsiteY24" fmla="*/ 104657 h 564925"/>
              <a:gd name="connsiteX25" fmla="*/ 16623 w 582745"/>
              <a:gd name="connsiteY25" fmla="*/ 43543 h 564925"/>
              <a:gd name="connsiteX26" fmla="*/ 34040 w 582745"/>
              <a:gd name="connsiteY26" fmla="*/ 26125 h 564925"/>
              <a:gd name="connsiteX27" fmla="*/ 86292 w 582745"/>
              <a:gd name="connsiteY27" fmla="*/ 8708 h 564925"/>
              <a:gd name="connsiteX28" fmla="*/ 138543 w 582745"/>
              <a:gd name="connsiteY28"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52052 w 582745"/>
              <a:gd name="connsiteY9" fmla="*/ 226423 h 564925"/>
              <a:gd name="connsiteX10" fmla="*/ 504303 w 582745"/>
              <a:gd name="connsiteY10" fmla="*/ 261257 h 564925"/>
              <a:gd name="connsiteX11" fmla="*/ 539137 w 582745"/>
              <a:gd name="connsiteY11" fmla="*/ 313508 h 564925"/>
              <a:gd name="connsiteX12" fmla="*/ 573972 w 582745"/>
              <a:gd name="connsiteY12" fmla="*/ 383177 h 564925"/>
              <a:gd name="connsiteX13" fmla="*/ 582680 w 582745"/>
              <a:gd name="connsiteY13" fmla="*/ 409303 h 564925"/>
              <a:gd name="connsiteX14" fmla="*/ 569231 w 582745"/>
              <a:gd name="connsiteY14" fmla="*/ 485505 h 564925"/>
              <a:gd name="connsiteX15" fmla="*/ 528025 w 582745"/>
              <a:gd name="connsiteY15" fmla="*/ 562958 h 564925"/>
              <a:gd name="connsiteX16" fmla="*/ 425926 w 582745"/>
              <a:gd name="connsiteY16" fmla="*/ 539931 h 564925"/>
              <a:gd name="connsiteX17" fmla="*/ 408509 w 582745"/>
              <a:gd name="connsiteY17" fmla="*/ 513805 h 564925"/>
              <a:gd name="connsiteX18" fmla="*/ 331534 w 582745"/>
              <a:gd name="connsiteY18" fmla="*/ 391885 h 564925"/>
              <a:gd name="connsiteX19" fmla="*/ 286883 w 582745"/>
              <a:gd name="connsiteY19" fmla="*/ 330887 h 564925"/>
              <a:gd name="connsiteX20" fmla="*/ 225629 w 582745"/>
              <a:gd name="connsiteY20" fmla="*/ 278674 h 564925"/>
              <a:gd name="connsiteX21" fmla="*/ 147547 w 582745"/>
              <a:gd name="connsiteY21" fmla="*/ 213572 h 564925"/>
              <a:gd name="connsiteX22" fmla="*/ 83452 w 582745"/>
              <a:gd name="connsiteY22" fmla="*/ 174171 h 564925"/>
              <a:gd name="connsiteX23" fmla="*/ 3413 w 582745"/>
              <a:gd name="connsiteY23" fmla="*/ 104657 h 564925"/>
              <a:gd name="connsiteX24" fmla="*/ 16623 w 582745"/>
              <a:gd name="connsiteY24" fmla="*/ 43543 h 564925"/>
              <a:gd name="connsiteX25" fmla="*/ 34040 w 582745"/>
              <a:gd name="connsiteY25" fmla="*/ 26125 h 564925"/>
              <a:gd name="connsiteX26" fmla="*/ 86292 w 582745"/>
              <a:gd name="connsiteY26" fmla="*/ 8708 h 564925"/>
              <a:gd name="connsiteX27" fmla="*/ 138543 w 582745"/>
              <a:gd name="connsiteY27"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504303 w 582745"/>
              <a:gd name="connsiteY9" fmla="*/ 261257 h 564925"/>
              <a:gd name="connsiteX10" fmla="*/ 539137 w 582745"/>
              <a:gd name="connsiteY10" fmla="*/ 313508 h 564925"/>
              <a:gd name="connsiteX11" fmla="*/ 573972 w 582745"/>
              <a:gd name="connsiteY11" fmla="*/ 383177 h 564925"/>
              <a:gd name="connsiteX12" fmla="*/ 582680 w 582745"/>
              <a:gd name="connsiteY12" fmla="*/ 409303 h 564925"/>
              <a:gd name="connsiteX13" fmla="*/ 569231 w 582745"/>
              <a:gd name="connsiteY13" fmla="*/ 485505 h 564925"/>
              <a:gd name="connsiteX14" fmla="*/ 528025 w 582745"/>
              <a:gd name="connsiteY14" fmla="*/ 562958 h 564925"/>
              <a:gd name="connsiteX15" fmla="*/ 425926 w 582745"/>
              <a:gd name="connsiteY15" fmla="*/ 539931 h 564925"/>
              <a:gd name="connsiteX16" fmla="*/ 408509 w 582745"/>
              <a:gd name="connsiteY16" fmla="*/ 513805 h 564925"/>
              <a:gd name="connsiteX17" fmla="*/ 331534 w 582745"/>
              <a:gd name="connsiteY17" fmla="*/ 391885 h 564925"/>
              <a:gd name="connsiteX18" fmla="*/ 286883 w 582745"/>
              <a:gd name="connsiteY18" fmla="*/ 330887 h 564925"/>
              <a:gd name="connsiteX19" fmla="*/ 225629 w 582745"/>
              <a:gd name="connsiteY19" fmla="*/ 278674 h 564925"/>
              <a:gd name="connsiteX20" fmla="*/ 147547 w 582745"/>
              <a:gd name="connsiteY20" fmla="*/ 213572 h 564925"/>
              <a:gd name="connsiteX21" fmla="*/ 83452 w 582745"/>
              <a:gd name="connsiteY21" fmla="*/ 174171 h 564925"/>
              <a:gd name="connsiteX22" fmla="*/ 3413 w 582745"/>
              <a:gd name="connsiteY22" fmla="*/ 104657 h 564925"/>
              <a:gd name="connsiteX23" fmla="*/ 16623 w 582745"/>
              <a:gd name="connsiteY23" fmla="*/ 43543 h 564925"/>
              <a:gd name="connsiteX24" fmla="*/ 34040 w 582745"/>
              <a:gd name="connsiteY24" fmla="*/ 26125 h 564925"/>
              <a:gd name="connsiteX25" fmla="*/ 86292 w 582745"/>
              <a:gd name="connsiteY25" fmla="*/ 8708 h 564925"/>
              <a:gd name="connsiteX26" fmla="*/ 138543 w 582745"/>
              <a:gd name="connsiteY26"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408509 w 582745"/>
              <a:gd name="connsiteY7" fmla="*/ 156754 h 564925"/>
              <a:gd name="connsiteX8" fmla="*/ 504303 w 582745"/>
              <a:gd name="connsiteY8" fmla="*/ 261257 h 564925"/>
              <a:gd name="connsiteX9" fmla="*/ 539137 w 582745"/>
              <a:gd name="connsiteY9" fmla="*/ 313508 h 564925"/>
              <a:gd name="connsiteX10" fmla="*/ 573972 w 582745"/>
              <a:gd name="connsiteY10" fmla="*/ 383177 h 564925"/>
              <a:gd name="connsiteX11" fmla="*/ 582680 w 582745"/>
              <a:gd name="connsiteY11" fmla="*/ 409303 h 564925"/>
              <a:gd name="connsiteX12" fmla="*/ 569231 w 582745"/>
              <a:gd name="connsiteY12" fmla="*/ 485505 h 564925"/>
              <a:gd name="connsiteX13" fmla="*/ 528025 w 582745"/>
              <a:gd name="connsiteY13" fmla="*/ 562958 h 564925"/>
              <a:gd name="connsiteX14" fmla="*/ 425926 w 582745"/>
              <a:gd name="connsiteY14" fmla="*/ 539931 h 564925"/>
              <a:gd name="connsiteX15" fmla="*/ 408509 w 582745"/>
              <a:gd name="connsiteY15" fmla="*/ 513805 h 564925"/>
              <a:gd name="connsiteX16" fmla="*/ 331534 w 582745"/>
              <a:gd name="connsiteY16" fmla="*/ 391885 h 564925"/>
              <a:gd name="connsiteX17" fmla="*/ 286883 w 582745"/>
              <a:gd name="connsiteY17" fmla="*/ 330887 h 564925"/>
              <a:gd name="connsiteX18" fmla="*/ 225629 w 582745"/>
              <a:gd name="connsiteY18" fmla="*/ 278674 h 564925"/>
              <a:gd name="connsiteX19" fmla="*/ 147547 w 582745"/>
              <a:gd name="connsiteY19" fmla="*/ 213572 h 564925"/>
              <a:gd name="connsiteX20" fmla="*/ 83452 w 582745"/>
              <a:gd name="connsiteY20" fmla="*/ 174171 h 564925"/>
              <a:gd name="connsiteX21" fmla="*/ 3413 w 582745"/>
              <a:gd name="connsiteY21" fmla="*/ 104657 h 564925"/>
              <a:gd name="connsiteX22" fmla="*/ 16623 w 582745"/>
              <a:gd name="connsiteY22" fmla="*/ 43543 h 564925"/>
              <a:gd name="connsiteX23" fmla="*/ 34040 w 582745"/>
              <a:gd name="connsiteY23" fmla="*/ 26125 h 564925"/>
              <a:gd name="connsiteX24" fmla="*/ 86292 w 582745"/>
              <a:gd name="connsiteY24" fmla="*/ 8708 h 564925"/>
              <a:gd name="connsiteX25" fmla="*/ 138543 w 582745"/>
              <a:gd name="connsiteY25"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86292 w 582745"/>
              <a:gd name="connsiteY23" fmla="*/ 8708 h 564925"/>
              <a:gd name="connsiteX24" fmla="*/ 138543 w 582745"/>
              <a:gd name="connsiteY24"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138543 w 582745"/>
              <a:gd name="connsiteY23" fmla="*/ 0 h 564925"/>
              <a:gd name="connsiteX0" fmla="*/ 138799 w 583001"/>
              <a:gd name="connsiteY0" fmla="*/ 0 h 564925"/>
              <a:gd name="connsiteX1" fmla="*/ 138799 w 583001"/>
              <a:gd name="connsiteY1" fmla="*/ 0 h 564925"/>
              <a:gd name="connsiteX2" fmla="*/ 208468 w 583001"/>
              <a:gd name="connsiteY2" fmla="*/ 26125 h 564925"/>
              <a:gd name="connsiteX3" fmla="*/ 278136 w 583001"/>
              <a:gd name="connsiteY3" fmla="*/ 60960 h 564925"/>
              <a:gd name="connsiteX4" fmla="*/ 330388 w 583001"/>
              <a:gd name="connsiteY4" fmla="*/ 87085 h 564925"/>
              <a:gd name="connsiteX5" fmla="*/ 347805 w 583001"/>
              <a:gd name="connsiteY5" fmla="*/ 104503 h 564925"/>
              <a:gd name="connsiteX6" fmla="*/ 408765 w 583001"/>
              <a:gd name="connsiteY6" fmla="*/ 156754 h 564925"/>
              <a:gd name="connsiteX7" fmla="*/ 504559 w 583001"/>
              <a:gd name="connsiteY7" fmla="*/ 261257 h 564925"/>
              <a:gd name="connsiteX8" fmla="*/ 539393 w 583001"/>
              <a:gd name="connsiteY8" fmla="*/ 313508 h 564925"/>
              <a:gd name="connsiteX9" fmla="*/ 574228 w 583001"/>
              <a:gd name="connsiteY9" fmla="*/ 383177 h 564925"/>
              <a:gd name="connsiteX10" fmla="*/ 582936 w 583001"/>
              <a:gd name="connsiteY10" fmla="*/ 409303 h 564925"/>
              <a:gd name="connsiteX11" fmla="*/ 569487 w 583001"/>
              <a:gd name="connsiteY11" fmla="*/ 485505 h 564925"/>
              <a:gd name="connsiteX12" fmla="*/ 528281 w 583001"/>
              <a:gd name="connsiteY12" fmla="*/ 562958 h 564925"/>
              <a:gd name="connsiteX13" fmla="*/ 426182 w 583001"/>
              <a:gd name="connsiteY13" fmla="*/ 539931 h 564925"/>
              <a:gd name="connsiteX14" fmla="*/ 408765 w 583001"/>
              <a:gd name="connsiteY14" fmla="*/ 513805 h 564925"/>
              <a:gd name="connsiteX15" fmla="*/ 331790 w 583001"/>
              <a:gd name="connsiteY15" fmla="*/ 391885 h 564925"/>
              <a:gd name="connsiteX16" fmla="*/ 287139 w 583001"/>
              <a:gd name="connsiteY16" fmla="*/ 330887 h 564925"/>
              <a:gd name="connsiteX17" fmla="*/ 225885 w 583001"/>
              <a:gd name="connsiteY17" fmla="*/ 278674 h 564925"/>
              <a:gd name="connsiteX18" fmla="*/ 147803 w 583001"/>
              <a:gd name="connsiteY18" fmla="*/ 213572 h 564925"/>
              <a:gd name="connsiteX19" fmla="*/ 83708 w 583001"/>
              <a:gd name="connsiteY19" fmla="*/ 174171 h 564925"/>
              <a:gd name="connsiteX20" fmla="*/ 3669 w 583001"/>
              <a:gd name="connsiteY20" fmla="*/ 104657 h 564925"/>
              <a:gd name="connsiteX21" fmla="*/ 16879 w 583001"/>
              <a:gd name="connsiteY21" fmla="*/ 43543 h 564925"/>
              <a:gd name="connsiteX22" fmla="*/ 47211 w 583001"/>
              <a:gd name="connsiteY22" fmla="*/ 13120 h 564925"/>
              <a:gd name="connsiteX23" fmla="*/ 138799 w 583001"/>
              <a:gd name="connsiteY23" fmla="*/ 0 h 564925"/>
              <a:gd name="connsiteX0" fmla="*/ 138799 w 583001"/>
              <a:gd name="connsiteY0" fmla="*/ 0 h 549791"/>
              <a:gd name="connsiteX1" fmla="*/ 138799 w 583001"/>
              <a:gd name="connsiteY1" fmla="*/ 0 h 549791"/>
              <a:gd name="connsiteX2" fmla="*/ 208468 w 583001"/>
              <a:gd name="connsiteY2" fmla="*/ 26125 h 549791"/>
              <a:gd name="connsiteX3" fmla="*/ 278136 w 583001"/>
              <a:gd name="connsiteY3" fmla="*/ 60960 h 549791"/>
              <a:gd name="connsiteX4" fmla="*/ 330388 w 583001"/>
              <a:gd name="connsiteY4" fmla="*/ 87085 h 549791"/>
              <a:gd name="connsiteX5" fmla="*/ 347805 w 583001"/>
              <a:gd name="connsiteY5" fmla="*/ 104503 h 549791"/>
              <a:gd name="connsiteX6" fmla="*/ 408765 w 583001"/>
              <a:gd name="connsiteY6" fmla="*/ 156754 h 549791"/>
              <a:gd name="connsiteX7" fmla="*/ 504559 w 583001"/>
              <a:gd name="connsiteY7" fmla="*/ 261257 h 549791"/>
              <a:gd name="connsiteX8" fmla="*/ 539393 w 583001"/>
              <a:gd name="connsiteY8" fmla="*/ 313508 h 549791"/>
              <a:gd name="connsiteX9" fmla="*/ 574228 w 583001"/>
              <a:gd name="connsiteY9" fmla="*/ 383177 h 549791"/>
              <a:gd name="connsiteX10" fmla="*/ 582936 w 583001"/>
              <a:gd name="connsiteY10" fmla="*/ 409303 h 549791"/>
              <a:gd name="connsiteX11" fmla="*/ 569487 w 583001"/>
              <a:gd name="connsiteY11" fmla="*/ 485505 h 549791"/>
              <a:gd name="connsiteX12" fmla="*/ 528281 w 583001"/>
              <a:gd name="connsiteY12" fmla="*/ 545618 h 549791"/>
              <a:gd name="connsiteX13" fmla="*/ 426182 w 583001"/>
              <a:gd name="connsiteY13" fmla="*/ 539931 h 549791"/>
              <a:gd name="connsiteX14" fmla="*/ 408765 w 583001"/>
              <a:gd name="connsiteY14" fmla="*/ 513805 h 549791"/>
              <a:gd name="connsiteX15" fmla="*/ 331790 w 583001"/>
              <a:gd name="connsiteY15" fmla="*/ 391885 h 549791"/>
              <a:gd name="connsiteX16" fmla="*/ 287139 w 583001"/>
              <a:gd name="connsiteY16" fmla="*/ 330887 h 549791"/>
              <a:gd name="connsiteX17" fmla="*/ 225885 w 583001"/>
              <a:gd name="connsiteY17" fmla="*/ 278674 h 549791"/>
              <a:gd name="connsiteX18" fmla="*/ 147803 w 583001"/>
              <a:gd name="connsiteY18" fmla="*/ 213572 h 549791"/>
              <a:gd name="connsiteX19" fmla="*/ 83708 w 583001"/>
              <a:gd name="connsiteY19" fmla="*/ 174171 h 549791"/>
              <a:gd name="connsiteX20" fmla="*/ 3669 w 583001"/>
              <a:gd name="connsiteY20" fmla="*/ 104657 h 549791"/>
              <a:gd name="connsiteX21" fmla="*/ 16879 w 583001"/>
              <a:gd name="connsiteY21" fmla="*/ 43543 h 549791"/>
              <a:gd name="connsiteX22" fmla="*/ 47211 w 583001"/>
              <a:gd name="connsiteY22" fmla="*/ 13120 h 549791"/>
              <a:gd name="connsiteX23" fmla="*/ 138799 w 583001"/>
              <a:gd name="connsiteY23" fmla="*/ 0 h 549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3001" h="549791">
                <a:moveTo>
                  <a:pt x="138799" y="0"/>
                </a:moveTo>
                <a:lnTo>
                  <a:pt x="138799" y="0"/>
                </a:lnTo>
                <a:cubicBezTo>
                  <a:pt x="162022" y="8708"/>
                  <a:pt x="185245" y="15965"/>
                  <a:pt x="208468" y="26125"/>
                </a:cubicBezTo>
                <a:cubicBezTo>
                  <a:pt x="231691" y="36285"/>
                  <a:pt x="257816" y="50800"/>
                  <a:pt x="278136" y="60960"/>
                </a:cubicBezTo>
                <a:cubicBezTo>
                  <a:pt x="298456" y="71120"/>
                  <a:pt x="294333" y="75067"/>
                  <a:pt x="330388" y="87085"/>
                </a:cubicBezTo>
                <a:cubicBezTo>
                  <a:pt x="336194" y="92891"/>
                  <a:pt x="334742" y="92891"/>
                  <a:pt x="347805" y="104503"/>
                </a:cubicBezTo>
                <a:cubicBezTo>
                  <a:pt x="360868" y="116115"/>
                  <a:pt x="382639" y="130628"/>
                  <a:pt x="408765" y="156754"/>
                </a:cubicBezTo>
                <a:cubicBezTo>
                  <a:pt x="434891" y="182880"/>
                  <a:pt x="482788" y="235131"/>
                  <a:pt x="504559" y="261257"/>
                </a:cubicBezTo>
                <a:cubicBezTo>
                  <a:pt x="526330" y="287383"/>
                  <a:pt x="532774" y="293650"/>
                  <a:pt x="539393" y="313508"/>
                </a:cubicBezTo>
                <a:cubicBezTo>
                  <a:pt x="559406" y="373549"/>
                  <a:pt x="543828" y="352778"/>
                  <a:pt x="574228" y="383177"/>
                </a:cubicBezTo>
                <a:cubicBezTo>
                  <a:pt x="577131" y="391886"/>
                  <a:pt x="583726" y="392248"/>
                  <a:pt x="582936" y="409303"/>
                </a:cubicBezTo>
                <a:cubicBezTo>
                  <a:pt x="582146" y="426358"/>
                  <a:pt x="578596" y="459896"/>
                  <a:pt x="569487" y="485505"/>
                </a:cubicBezTo>
                <a:cubicBezTo>
                  <a:pt x="560378" y="511114"/>
                  <a:pt x="550792" y="536547"/>
                  <a:pt x="528281" y="545618"/>
                </a:cubicBezTo>
                <a:cubicBezTo>
                  <a:pt x="505770" y="554689"/>
                  <a:pt x="440607" y="547201"/>
                  <a:pt x="426182" y="539931"/>
                </a:cubicBezTo>
                <a:cubicBezTo>
                  <a:pt x="420376" y="531222"/>
                  <a:pt x="424497" y="538479"/>
                  <a:pt x="408765" y="513805"/>
                </a:cubicBezTo>
                <a:cubicBezTo>
                  <a:pt x="393033" y="489131"/>
                  <a:pt x="352061" y="422371"/>
                  <a:pt x="331790" y="391885"/>
                </a:cubicBezTo>
                <a:cubicBezTo>
                  <a:pt x="311519" y="361399"/>
                  <a:pt x="304790" y="349755"/>
                  <a:pt x="287139" y="330887"/>
                </a:cubicBezTo>
                <a:cubicBezTo>
                  <a:pt x="269488" y="312019"/>
                  <a:pt x="249108" y="298226"/>
                  <a:pt x="225885" y="278674"/>
                </a:cubicBezTo>
                <a:cubicBezTo>
                  <a:pt x="202662" y="259122"/>
                  <a:pt x="171499" y="230989"/>
                  <a:pt x="147803" y="213572"/>
                </a:cubicBezTo>
                <a:cubicBezTo>
                  <a:pt x="124107" y="196155"/>
                  <a:pt x="107730" y="192323"/>
                  <a:pt x="83708" y="174171"/>
                </a:cubicBezTo>
                <a:cubicBezTo>
                  <a:pt x="59686" y="156019"/>
                  <a:pt x="14807" y="126428"/>
                  <a:pt x="3669" y="104657"/>
                </a:cubicBezTo>
                <a:cubicBezTo>
                  <a:pt x="-7469" y="82886"/>
                  <a:pt x="9622" y="58799"/>
                  <a:pt x="16879" y="43543"/>
                </a:cubicBezTo>
                <a:cubicBezTo>
                  <a:pt x="24136" y="28287"/>
                  <a:pt x="39867" y="16792"/>
                  <a:pt x="47211" y="13120"/>
                </a:cubicBezTo>
                <a:cubicBezTo>
                  <a:pt x="67531" y="5863"/>
                  <a:pt x="121382" y="4354"/>
                  <a:pt x="138799" y="0"/>
                </a:cubicBezTo>
                <a:close/>
              </a:path>
            </a:pathLst>
          </a:custGeom>
          <a:solidFill>
            <a:srgbClr val="052F61">
              <a:alpha val="66000"/>
            </a:srgbClr>
          </a:solidFill>
          <a:ln w="12700" cap="rnd" cmpd="sng" algn="ctr">
            <a:solidFill>
              <a:srgbClr val="0070C0"/>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49" name="フリーフォーム 48"/>
          <p:cNvSpPr/>
          <p:nvPr/>
        </p:nvSpPr>
        <p:spPr>
          <a:xfrm rot="21087605">
            <a:off x="4367718" y="3059385"/>
            <a:ext cx="407252" cy="601770"/>
          </a:xfrm>
          <a:custGeom>
            <a:avLst/>
            <a:gdLst>
              <a:gd name="connsiteX0" fmla="*/ 148046 w 593371"/>
              <a:gd name="connsiteY0" fmla="*/ 0 h 553234"/>
              <a:gd name="connsiteX1" fmla="*/ 148046 w 593371"/>
              <a:gd name="connsiteY1" fmla="*/ 0 h 553234"/>
              <a:gd name="connsiteX2" fmla="*/ 217715 w 593371"/>
              <a:gd name="connsiteY2" fmla="*/ 26125 h 553234"/>
              <a:gd name="connsiteX3" fmla="*/ 235132 w 593371"/>
              <a:gd name="connsiteY3" fmla="*/ 43543 h 553234"/>
              <a:gd name="connsiteX4" fmla="*/ 287383 w 593371"/>
              <a:gd name="connsiteY4" fmla="*/ 60960 h 553234"/>
              <a:gd name="connsiteX5" fmla="*/ 339635 w 593371"/>
              <a:gd name="connsiteY5" fmla="*/ 87085 h 553234"/>
              <a:gd name="connsiteX6" fmla="*/ 357052 w 593371"/>
              <a:gd name="connsiteY6" fmla="*/ 104503 h 553234"/>
              <a:gd name="connsiteX7" fmla="*/ 383177 w 593371"/>
              <a:gd name="connsiteY7" fmla="*/ 113211 h 553234"/>
              <a:gd name="connsiteX8" fmla="*/ 391886 w 593371"/>
              <a:gd name="connsiteY8" fmla="*/ 139337 h 553234"/>
              <a:gd name="connsiteX9" fmla="*/ 418012 w 593371"/>
              <a:gd name="connsiteY9" fmla="*/ 156754 h 553234"/>
              <a:gd name="connsiteX10" fmla="*/ 426720 w 593371"/>
              <a:gd name="connsiteY10" fmla="*/ 182880 h 553234"/>
              <a:gd name="connsiteX11" fmla="*/ 461555 w 593371"/>
              <a:gd name="connsiteY11" fmla="*/ 226423 h 553234"/>
              <a:gd name="connsiteX12" fmla="*/ 513806 w 593371"/>
              <a:gd name="connsiteY12" fmla="*/ 261257 h 553234"/>
              <a:gd name="connsiteX13" fmla="*/ 548640 w 593371"/>
              <a:gd name="connsiteY13" fmla="*/ 313508 h 553234"/>
              <a:gd name="connsiteX14" fmla="*/ 583475 w 593371"/>
              <a:gd name="connsiteY14" fmla="*/ 383177 h 553234"/>
              <a:gd name="connsiteX15" fmla="*/ 592183 w 593371"/>
              <a:gd name="connsiteY15" fmla="*/ 409303 h 553234"/>
              <a:gd name="connsiteX16" fmla="*/ 435429 w 593371"/>
              <a:gd name="connsiteY16" fmla="*/ 539931 h 553234"/>
              <a:gd name="connsiteX17" fmla="*/ 418012 w 593371"/>
              <a:gd name="connsiteY17" fmla="*/ 513805 h 553234"/>
              <a:gd name="connsiteX18" fmla="*/ 374469 w 593371"/>
              <a:gd name="connsiteY18" fmla="*/ 461554 h 553234"/>
              <a:gd name="connsiteX19" fmla="*/ 365760 w 593371"/>
              <a:gd name="connsiteY19" fmla="*/ 391885 h 553234"/>
              <a:gd name="connsiteX20" fmla="*/ 357052 w 593371"/>
              <a:gd name="connsiteY20" fmla="*/ 365760 h 553234"/>
              <a:gd name="connsiteX21" fmla="*/ 330926 w 593371"/>
              <a:gd name="connsiteY21" fmla="*/ 348343 h 553234"/>
              <a:gd name="connsiteX22" fmla="*/ 322217 w 593371"/>
              <a:gd name="connsiteY22" fmla="*/ 322217 h 553234"/>
              <a:gd name="connsiteX23" fmla="*/ 296092 w 593371"/>
              <a:gd name="connsiteY23" fmla="*/ 296091 h 553234"/>
              <a:gd name="connsiteX24" fmla="*/ 235132 w 593371"/>
              <a:gd name="connsiteY24" fmla="*/ 278674 h 553234"/>
              <a:gd name="connsiteX25" fmla="*/ 182880 w 593371"/>
              <a:gd name="connsiteY25" fmla="*/ 261257 h 553234"/>
              <a:gd name="connsiteX26" fmla="*/ 156755 w 593371"/>
              <a:gd name="connsiteY26" fmla="*/ 252548 h 553234"/>
              <a:gd name="connsiteX27" fmla="*/ 130629 w 593371"/>
              <a:gd name="connsiteY27" fmla="*/ 243840 h 553234"/>
              <a:gd name="connsiteX28" fmla="*/ 104503 w 593371"/>
              <a:gd name="connsiteY28" fmla="*/ 226423 h 553234"/>
              <a:gd name="connsiteX29" fmla="*/ 34835 w 593371"/>
              <a:gd name="connsiteY29" fmla="*/ 174171 h 553234"/>
              <a:gd name="connsiteX30" fmla="*/ 8709 w 593371"/>
              <a:gd name="connsiteY30" fmla="*/ 165463 h 553234"/>
              <a:gd name="connsiteX31" fmla="*/ 0 w 593371"/>
              <a:gd name="connsiteY31" fmla="*/ 139337 h 553234"/>
              <a:gd name="connsiteX32" fmla="*/ 26126 w 593371"/>
              <a:gd name="connsiteY32" fmla="*/ 43543 h 553234"/>
              <a:gd name="connsiteX33" fmla="*/ 43543 w 593371"/>
              <a:gd name="connsiteY33" fmla="*/ 26125 h 553234"/>
              <a:gd name="connsiteX34" fmla="*/ 95795 w 593371"/>
              <a:gd name="connsiteY34" fmla="*/ 8708 h 553234"/>
              <a:gd name="connsiteX35" fmla="*/ 148046 w 593371"/>
              <a:gd name="connsiteY35" fmla="*/ 0 h 553234"/>
              <a:gd name="connsiteX0" fmla="*/ 148046 w 594508"/>
              <a:gd name="connsiteY0" fmla="*/ 0 h 569670"/>
              <a:gd name="connsiteX1" fmla="*/ 148046 w 594508"/>
              <a:gd name="connsiteY1" fmla="*/ 0 h 569670"/>
              <a:gd name="connsiteX2" fmla="*/ 217715 w 594508"/>
              <a:gd name="connsiteY2" fmla="*/ 26125 h 569670"/>
              <a:gd name="connsiteX3" fmla="*/ 235132 w 594508"/>
              <a:gd name="connsiteY3" fmla="*/ 43543 h 569670"/>
              <a:gd name="connsiteX4" fmla="*/ 287383 w 594508"/>
              <a:gd name="connsiteY4" fmla="*/ 60960 h 569670"/>
              <a:gd name="connsiteX5" fmla="*/ 339635 w 594508"/>
              <a:gd name="connsiteY5" fmla="*/ 87085 h 569670"/>
              <a:gd name="connsiteX6" fmla="*/ 357052 w 594508"/>
              <a:gd name="connsiteY6" fmla="*/ 104503 h 569670"/>
              <a:gd name="connsiteX7" fmla="*/ 383177 w 594508"/>
              <a:gd name="connsiteY7" fmla="*/ 113211 h 569670"/>
              <a:gd name="connsiteX8" fmla="*/ 391886 w 594508"/>
              <a:gd name="connsiteY8" fmla="*/ 139337 h 569670"/>
              <a:gd name="connsiteX9" fmla="*/ 418012 w 594508"/>
              <a:gd name="connsiteY9" fmla="*/ 156754 h 569670"/>
              <a:gd name="connsiteX10" fmla="*/ 426720 w 594508"/>
              <a:gd name="connsiteY10" fmla="*/ 182880 h 569670"/>
              <a:gd name="connsiteX11" fmla="*/ 461555 w 594508"/>
              <a:gd name="connsiteY11" fmla="*/ 226423 h 569670"/>
              <a:gd name="connsiteX12" fmla="*/ 513806 w 594508"/>
              <a:gd name="connsiteY12" fmla="*/ 261257 h 569670"/>
              <a:gd name="connsiteX13" fmla="*/ 548640 w 594508"/>
              <a:gd name="connsiteY13" fmla="*/ 313508 h 569670"/>
              <a:gd name="connsiteX14" fmla="*/ 583475 w 594508"/>
              <a:gd name="connsiteY14" fmla="*/ 383177 h 569670"/>
              <a:gd name="connsiteX15" fmla="*/ 592183 w 594508"/>
              <a:gd name="connsiteY15" fmla="*/ 409303 h 569670"/>
              <a:gd name="connsiteX16" fmla="*/ 537528 w 594508"/>
              <a:gd name="connsiteY16" fmla="*/ 562958 h 569670"/>
              <a:gd name="connsiteX17" fmla="*/ 435429 w 594508"/>
              <a:gd name="connsiteY17" fmla="*/ 539931 h 569670"/>
              <a:gd name="connsiteX18" fmla="*/ 418012 w 594508"/>
              <a:gd name="connsiteY18" fmla="*/ 513805 h 569670"/>
              <a:gd name="connsiteX19" fmla="*/ 374469 w 594508"/>
              <a:gd name="connsiteY19" fmla="*/ 461554 h 569670"/>
              <a:gd name="connsiteX20" fmla="*/ 365760 w 594508"/>
              <a:gd name="connsiteY20" fmla="*/ 391885 h 569670"/>
              <a:gd name="connsiteX21" fmla="*/ 357052 w 594508"/>
              <a:gd name="connsiteY21" fmla="*/ 365760 h 569670"/>
              <a:gd name="connsiteX22" fmla="*/ 330926 w 594508"/>
              <a:gd name="connsiteY22" fmla="*/ 348343 h 569670"/>
              <a:gd name="connsiteX23" fmla="*/ 322217 w 594508"/>
              <a:gd name="connsiteY23" fmla="*/ 322217 h 569670"/>
              <a:gd name="connsiteX24" fmla="*/ 296092 w 594508"/>
              <a:gd name="connsiteY24" fmla="*/ 296091 h 569670"/>
              <a:gd name="connsiteX25" fmla="*/ 235132 w 594508"/>
              <a:gd name="connsiteY25" fmla="*/ 278674 h 569670"/>
              <a:gd name="connsiteX26" fmla="*/ 182880 w 594508"/>
              <a:gd name="connsiteY26" fmla="*/ 261257 h 569670"/>
              <a:gd name="connsiteX27" fmla="*/ 156755 w 594508"/>
              <a:gd name="connsiteY27" fmla="*/ 252548 h 569670"/>
              <a:gd name="connsiteX28" fmla="*/ 130629 w 594508"/>
              <a:gd name="connsiteY28" fmla="*/ 243840 h 569670"/>
              <a:gd name="connsiteX29" fmla="*/ 104503 w 594508"/>
              <a:gd name="connsiteY29" fmla="*/ 226423 h 569670"/>
              <a:gd name="connsiteX30" fmla="*/ 34835 w 594508"/>
              <a:gd name="connsiteY30" fmla="*/ 174171 h 569670"/>
              <a:gd name="connsiteX31" fmla="*/ 8709 w 594508"/>
              <a:gd name="connsiteY31" fmla="*/ 165463 h 569670"/>
              <a:gd name="connsiteX32" fmla="*/ 0 w 594508"/>
              <a:gd name="connsiteY32" fmla="*/ 139337 h 569670"/>
              <a:gd name="connsiteX33" fmla="*/ 26126 w 594508"/>
              <a:gd name="connsiteY33" fmla="*/ 43543 h 569670"/>
              <a:gd name="connsiteX34" fmla="*/ 43543 w 594508"/>
              <a:gd name="connsiteY34" fmla="*/ 26125 h 569670"/>
              <a:gd name="connsiteX35" fmla="*/ 95795 w 594508"/>
              <a:gd name="connsiteY35" fmla="*/ 8708 h 569670"/>
              <a:gd name="connsiteX36" fmla="*/ 148046 w 594508"/>
              <a:gd name="connsiteY36" fmla="*/ 0 h 569670"/>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74469 w 592248"/>
              <a:gd name="connsiteY20" fmla="*/ 461554 h 564925"/>
              <a:gd name="connsiteX21" fmla="*/ 365760 w 592248"/>
              <a:gd name="connsiteY21" fmla="*/ 391885 h 564925"/>
              <a:gd name="connsiteX22" fmla="*/ 357052 w 592248"/>
              <a:gd name="connsiteY22" fmla="*/ 365760 h 564925"/>
              <a:gd name="connsiteX23" fmla="*/ 330926 w 592248"/>
              <a:gd name="connsiteY23" fmla="*/ 348343 h 564925"/>
              <a:gd name="connsiteX24" fmla="*/ 322217 w 592248"/>
              <a:gd name="connsiteY24" fmla="*/ 322217 h 564925"/>
              <a:gd name="connsiteX25" fmla="*/ 296092 w 592248"/>
              <a:gd name="connsiteY25" fmla="*/ 296091 h 564925"/>
              <a:gd name="connsiteX26" fmla="*/ 235132 w 592248"/>
              <a:gd name="connsiteY26" fmla="*/ 278674 h 564925"/>
              <a:gd name="connsiteX27" fmla="*/ 182880 w 592248"/>
              <a:gd name="connsiteY27" fmla="*/ 261257 h 564925"/>
              <a:gd name="connsiteX28" fmla="*/ 156755 w 592248"/>
              <a:gd name="connsiteY28" fmla="*/ 252548 h 564925"/>
              <a:gd name="connsiteX29" fmla="*/ 130629 w 592248"/>
              <a:gd name="connsiteY29" fmla="*/ 243840 h 564925"/>
              <a:gd name="connsiteX30" fmla="*/ 104503 w 592248"/>
              <a:gd name="connsiteY30" fmla="*/ 226423 h 564925"/>
              <a:gd name="connsiteX31" fmla="*/ 34835 w 592248"/>
              <a:gd name="connsiteY31" fmla="*/ 174171 h 564925"/>
              <a:gd name="connsiteX32" fmla="*/ 8709 w 592248"/>
              <a:gd name="connsiteY32" fmla="*/ 165463 h 564925"/>
              <a:gd name="connsiteX33" fmla="*/ 0 w 592248"/>
              <a:gd name="connsiteY33" fmla="*/ 139337 h 564925"/>
              <a:gd name="connsiteX34" fmla="*/ 26126 w 592248"/>
              <a:gd name="connsiteY34" fmla="*/ 43543 h 564925"/>
              <a:gd name="connsiteX35" fmla="*/ 43543 w 592248"/>
              <a:gd name="connsiteY35" fmla="*/ 26125 h 564925"/>
              <a:gd name="connsiteX36" fmla="*/ 95795 w 592248"/>
              <a:gd name="connsiteY36" fmla="*/ 8708 h 564925"/>
              <a:gd name="connsiteX37" fmla="*/ 148046 w 592248"/>
              <a:gd name="connsiteY37"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65760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22217 w 592248"/>
              <a:gd name="connsiteY22" fmla="*/ 322217 h 564925"/>
              <a:gd name="connsiteX23" fmla="*/ 296092 w 592248"/>
              <a:gd name="connsiteY23" fmla="*/ 296091 h 564925"/>
              <a:gd name="connsiteX24" fmla="*/ 235132 w 592248"/>
              <a:gd name="connsiteY24" fmla="*/ 278674 h 564925"/>
              <a:gd name="connsiteX25" fmla="*/ 182880 w 592248"/>
              <a:gd name="connsiteY25" fmla="*/ 261257 h 564925"/>
              <a:gd name="connsiteX26" fmla="*/ 156755 w 592248"/>
              <a:gd name="connsiteY26" fmla="*/ 252548 h 564925"/>
              <a:gd name="connsiteX27" fmla="*/ 130629 w 592248"/>
              <a:gd name="connsiteY27" fmla="*/ 243840 h 564925"/>
              <a:gd name="connsiteX28" fmla="*/ 104503 w 592248"/>
              <a:gd name="connsiteY28" fmla="*/ 226423 h 564925"/>
              <a:gd name="connsiteX29" fmla="*/ 34835 w 592248"/>
              <a:gd name="connsiteY29" fmla="*/ 174171 h 564925"/>
              <a:gd name="connsiteX30" fmla="*/ 8709 w 592248"/>
              <a:gd name="connsiteY30" fmla="*/ 165463 h 564925"/>
              <a:gd name="connsiteX31" fmla="*/ 0 w 592248"/>
              <a:gd name="connsiteY31" fmla="*/ 139337 h 564925"/>
              <a:gd name="connsiteX32" fmla="*/ 26126 w 592248"/>
              <a:gd name="connsiteY32" fmla="*/ 43543 h 564925"/>
              <a:gd name="connsiteX33" fmla="*/ 43543 w 592248"/>
              <a:gd name="connsiteY33" fmla="*/ 26125 h 564925"/>
              <a:gd name="connsiteX34" fmla="*/ 95795 w 592248"/>
              <a:gd name="connsiteY34" fmla="*/ 8708 h 564925"/>
              <a:gd name="connsiteX35" fmla="*/ 148046 w 592248"/>
              <a:gd name="connsiteY35"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29609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31343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34835 w 592248"/>
              <a:gd name="connsiteY26" fmla="*/ 174171 h 564925"/>
              <a:gd name="connsiteX27" fmla="*/ 8709 w 592248"/>
              <a:gd name="connsiteY27" fmla="*/ 165463 h 564925"/>
              <a:gd name="connsiteX28" fmla="*/ 0 w 592248"/>
              <a:gd name="connsiteY28" fmla="*/ 139337 h 564925"/>
              <a:gd name="connsiteX29" fmla="*/ 26126 w 592248"/>
              <a:gd name="connsiteY29" fmla="*/ 43543 h 564925"/>
              <a:gd name="connsiteX30" fmla="*/ 43543 w 592248"/>
              <a:gd name="connsiteY30" fmla="*/ 26125 h 564925"/>
              <a:gd name="connsiteX31" fmla="*/ 95795 w 592248"/>
              <a:gd name="connsiteY31" fmla="*/ 8708 h 564925"/>
              <a:gd name="connsiteX32" fmla="*/ 148046 w 592248"/>
              <a:gd name="connsiteY32"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34835 w 592248"/>
              <a:gd name="connsiteY25" fmla="*/ 174171 h 564925"/>
              <a:gd name="connsiteX26" fmla="*/ 8709 w 592248"/>
              <a:gd name="connsiteY26" fmla="*/ 165463 h 564925"/>
              <a:gd name="connsiteX27" fmla="*/ 0 w 592248"/>
              <a:gd name="connsiteY27" fmla="*/ 139337 h 564925"/>
              <a:gd name="connsiteX28" fmla="*/ 26126 w 592248"/>
              <a:gd name="connsiteY28" fmla="*/ 43543 h 564925"/>
              <a:gd name="connsiteX29" fmla="*/ 43543 w 592248"/>
              <a:gd name="connsiteY29" fmla="*/ 26125 h 564925"/>
              <a:gd name="connsiteX30" fmla="*/ 95795 w 592248"/>
              <a:gd name="connsiteY30" fmla="*/ 8708 h 564925"/>
              <a:gd name="connsiteX31" fmla="*/ 148046 w 592248"/>
              <a:gd name="connsiteY31"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44134 w 592248"/>
              <a:gd name="connsiteY23" fmla="*/ 23091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0 w 592248"/>
              <a:gd name="connsiteY25" fmla="*/ 139337 h 564925"/>
              <a:gd name="connsiteX26" fmla="*/ 26126 w 592248"/>
              <a:gd name="connsiteY26" fmla="*/ 43543 h 564925"/>
              <a:gd name="connsiteX27" fmla="*/ 43543 w 592248"/>
              <a:gd name="connsiteY27" fmla="*/ 26125 h 564925"/>
              <a:gd name="connsiteX28" fmla="*/ 95795 w 592248"/>
              <a:gd name="connsiteY28" fmla="*/ 8708 h 564925"/>
              <a:gd name="connsiteX29" fmla="*/ 148046 w 592248"/>
              <a:gd name="connsiteY29" fmla="*/ 0 h 564925"/>
              <a:gd name="connsiteX0" fmla="*/ 135130 w 579332"/>
              <a:gd name="connsiteY0" fmla="*/ 0 h 564925"/>
              <a:gd name="connsiteX1" fmla="*/ 135130 w 579332"/>
              <a:gd name="connsiteY1" fmla="*/ 0 h 564925"/>
              <a:gd name="connsiteX2" fmla="*/ 204799 w 579332"/>
              <a:gd name="connsiteY2" fmla="*/ 26125 h 564925"/>
              <a:gd name="connsiteX3" fmla="*/ 222216 w 579332"/>
              <a:gd name="connsiteY3" fmla="*/ 43543 h 564925"/>
              <a:gd name="connsiteX4" fmla="*/ 274467 w 579332"/>
              <a:gd name="connsiteY4" fmla="*/ 60960 h 564925"/>
              <a:gd name="connsiteX5" fmla="*/ 326719 w 579332"/>
              <a:gd name="connsiteY5" fmla="*/ 87085 h 564925"/>
              <a:gd name="connsiteX6" fmla="*/ 344136 w 579332"/>
              <a:gd name="connsiteY6" fmla="*/ 104503 h 564925"/>
              <a:gd name="connsiteX7" fmla="*/ 370261 w 579332"/>
              <a:gd name="connsiteY7" fmla="*/ 113211 h 564925"/>
              <a:gd name="connsiteX8" fmla="*/ 378970 w 579332"/>
              <a:gd name="connsiteY8" fmla="*/ 139337 h 564925"/>
              <a:gd name="connsiteX9" fmla="*/ 405096 w 579332"/>
              <a:gd name="connsiteY9" fmla="*/ 156754 h 564925"/>
              <a:gd name="connsiteX10" fmla="*/ 413804 w 579332"/>
              <a:gd name="connsiteY10" fmla="*/ 182880 h 564925"/>
              <a:gd name="connsiteX11" fmla="*/ 448639 w 579332"/>
              <a:gd name="connsiteY11" fmla="*/ 226423 h 564925"/>
              <a:gd name="connsiteX12" fmla="*/ 500890 w 579332"/>
              <a:gd name="connsiteY12" fmla="*/ 261257 h 564925"/>
              <a:gd name="connsiteX13" fmla="*/ 535724 w 579332"/>
              <a:gd name="connsiteY13" fmla="*/ 313508 h 564925"/>
              <a:gd name="connsiteX14" fmla="*/ 570559 w 579332"/>
              <a:gd name="connsiteY14" fmla="*/ 383177 h 564925"/>
              <a:gd name="connsiteX15" fmla="*/ 579267 w 579332"/>
              <a:gd name="connsiteY15" fmla="*/ 409303 h 564925"/>
              <a:gd name="connsiteX16" fmla="*/ 565818 w 579332"/>
              <a:gd name="connsiteY16" fmla="*/ 485505 h 564925"/>
              <a:gd name="connsiteX17" fmla="*/ 524612 w 579332"/>
              <a:gd name="connsiteY17" fmla="*/ 562958 h 564925"/>
              <a:gd name="connsiteX18" fmla="*/ 422513 w 579332"/>
              <a:gd name="connsiteY18" fmla="*/ 539931 h 564925"/>
              <a:gd name="connsiteX19" fmla="*/ 405096 w 579332"/>
              <a:gd name="connsiteY19" fmla="*/ 513805 h 564925"/>
              <a:gd name="connsiteX20" fmla="*/ 328121 w 579332"/>
              <a:gd name="connsiteY20" fmla="*/ 391885 h 564925"/>
              <a:gd name="connsiteX21" fmla="*/ 283470 w 579332"/>
              <a:gd name="connsiteY21" fmla="*/ 330887 h 564925"/>
              <a:gd name="connsiteX22" fmla="*/ 222216 w 579332"/>
              <a:gd name="connsiteY22" fmla="*/ 278674 h 564925"/>
              <a:gd name="connsiteX23" fmla="*/ 144134 w 579332"/>
              <a:gd name="connsiteY23" fmla="*/ 213572 h 564925"/>
              <a:gd name="connsiteX24" fmla="*/ 21919 w 579332"/>
              <a:gd name="connsiteY24" fmla="*/ 174171 h 564925"/>
              <a:gd name="connsiteX25" fmla="*/ 0 w 579332"/>
              <a:gd name="connsiteY25" fmla="*/ 104657 h 564925"/>
              <a:gd name="connsiteX26" fmla="*/ 13210 w 579332"/>
              <a:gd name="connsiteY26" fmla="*/ 43543 h 564925"/>
              <a:gd name="connsiteX27" fmla="*/ 30627 w 579332"/>
              <a:gd name="connsiteY27" fmla="*/ 26125 h 564925"/>
              <a:gd name="connsiteX28" fmla="*/ 82879 w 579332"/>
              <a:gd name="connsiteY28" fmla="*/ 8708 h 564925"/>
              <a:gd name="connsiteX29" fmla="*/ 135130 w 579332"/>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382383 w 582745"/>
              <a:gd name="connsiteY8" fmla="*/ 139337 h 564925"/>
              <a:gd name="connsiteX9" fmla="*/ 408509 w 582745"/>
              <a:gd name="connsiteY9" fmla="*/ 156754 h 564925"/>
              <a:gd name="connsiteX10" fmla="*/ 417217 w 582745"/>
              <a:gd name="connsiteY10" fmla="*/ 182880 h 564925"/>
              <a:gd name="connsiteX11" fmla="*/ 452052 w 582745"/>
              <a:gd name="connsiteY11" fmla="*/ 226423 h 564925"/>
              <a:gd name="connsiteX12" fmla="*/ 504303 w 582745"/>
              <a:gd name="connsiteY12" fmla="*/ 261257 h 564925"/>
              <a:gd name="connsiteX13" fmla="*/ 539137 w 582745"/>
              <a:gd name="connsiteY13" fmla="*/ 313508 h 564925"/>
              <a:gd name="connsiteX14" fmla="*/ 573972 w 582745"/>
              <a:gd name="connsiteY14" fmla="*/ 383177 h 564925"/>
              <a:gd name="connsiteX15" fmla="*/ 582680 w 582745"/>
              <a:gd name="connsiteY15" fmla="*/ 409303 h 564925"/>
              <a:gd name="connsiteX16" fmla="*/ 569231 w 582745"/>
              <a:gd name="connsiteY16" fmla="*/ 485505 h 564925"/>
              <a:gd name="connsiteX17" fmla="*/ 528025 w 582745"/>
              <a:gd name="connsiteY17" fmla="*/ 562958 h 564925"/>
              <a:gd name="connsiteX18" fmla="*/ 425926 w 582745"/>
              <a:gd name="connsiteY18" fmla="*/ 539931 h 564925"/>
              <a:gd name="connsiteX19" fmla="*/ 408509 w 582745"/>
              <a:gd name="connsiteY19" fmla="*/ 513805 h 564925"/>
              <a:gd name="connsiteX20" fmla="*/ 331534 w 582745"/>
              <a:gd name="connsiteY20" fmla="*/ 391885 h 564925"/>
              <a:gd name="connsiteX21" fmla="*/ 286883 w 582745"/>
              <a:gd name="connsiteY21" fmla="*/ 330887 h 564925"/>
              <a:gd name="connsiteX22" fmla="*/ 225629 w 582745"/>
              <a:gd name="connsiteY22" fmla="*/ 278674 h 564925"/>
              <a:gd name="connsiteX23" fmla="*/ 147547 w 582745"/>
              <a:gd name="connsiteY23" fmla="*/ 213572 h 564925"/>
              <a:gd name="connsiteX24" fmla="*/ 83452 w 582745"/>
              <a:gd name="connsiteY24" fmla="*/ 174171 h 564925"/>
              <a:gd name="connsiteX25" fmla="*/ 3413 w 582745"/>
              <a:gd name="connsiteY25" fmla="*/ 104657 h 564925"/>
              <a:gd name="connsiteX26" fmla="*/ 16623 w 582745"/>
              <a:gd name="connsiteY26" fmla="*/ 43543 h 564925"/>
              <a:gd name="connsiteX27" fmla="*/ 34040 w 582745"/>
              <a:gd name="connsiteY27" fmla="*/ 26125 h 564925"/>
              <a:gd name="connsiteX28" fmla="*/ 86292 w 582745"/>
              <a:gd name="connsiteY28" fmla="*/ 8708 h 564925"/>
              <a:gd name="connsiteX29" fmla="*/ 138543 w 582745"/>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17217 w 582745"/>
              <a:gd name="connsiteY9" fmla="*/ 182880 h 564925"/>
              <a:gd name="connsiteX10" fmla="*/ 452052 w 582745"/>
              <a:gd name="connsiteY10" fmla="*/ 226423 h 564925"/>
              <a:gd name="connsiteX11" fmla="*/ 504303 w 582745"/>
              <a:gd name="connsiteY11" fmla="*/ 261257 h 564925"/>
              <a:gd name="connsiteX12" fmla="*/ 539137 w 582745"/>
              <a:gd name="connsiteY12" fmla="*/ 313508 h 564925"/>
              <a:gd name="connsiteX13" fmla="*/ 573972 w 582745"/>
              <a:gd name="connsiteY13" fmla="*/ 383177 h 564925"/>
              <a:gd name="connsiteX14" fmla="*/ 582680 w 582745"/>
              <a:gd name="connsiteY14" fmla="*/ 409303 h 564925"/>
              <a:gd name="connsiteX15" fmla="*/ 569231 w 582745"/>
              <a:gd name="connsiteY15" fmla="*/ 485505 h 564925"/>
              <a:gd name="connsiteX16" fmla="*/ 528025 w 582745"/>
              <a:gd name="connsiteY16" fmla="*/ 562958 h 564925"/>
              <a:gd name="connsiteX17" fmla="*/ 425926 w 582745"/>
              <a:gd name="connsiteY17" fmla="*/ 539931 h 564925"/>
              <a:gd name="connsiteX18" fmla="*/ 408509 w 582745"/>
              <a:gd name="connsiteY18" fmla="*/ 513805 h 564925"/>
              <a:gd name="connsiteX19" fmla="*/ 331534 w 582745"/>
              <a:gd name="connsiteY19" fmla="*/ 391885 h 564925"/>
              <a:gd name="connsiteX20" fmla="*/ 286883 w 582745"/>
              <a:gd name="connsiteY20" fmla="*/ 330887 h 564925"/>
              <a:gd name="connsiteX21" fmla="*/ 225629 w 582745"/>
              <a:gd name="connsiteY21" fmla="*/ 278674 h 564925"/>
              <a:gd name="connsiteX22" fmla="*/ 147547 w 582745"/>
              <a:gd name="connsiteY22" fmla="*/ 213572 h 564925"/>
              <a:gd name="connsiteX23" fmla="*/ 83452 w 582745"/>
              <a:gd name="connsiteY23" fmla="*/ 174171 h 564925"/>
              <a:gd name="connsiteX24" fmla="*/ 3413 w 582745"/>
              <a:gd name="connsiteY24" fmla="*/ 104657 h 564925"/>
              <a:gd name="connsiteX25" fmla="*/ 16623 w 582745"/>
              <a:gd name="connsiteY25" fmla="*/ 43543 h 564925"/>
              <a:gd name="connsiteX26" fmla="*/ 34040 w 582745"/>
              <a:gd name="connsiteY26" fmla="*/ 26125 h 564925"/>
              <a:gd name="connsiteX27" fmla="*/ 86292 w 582745"/>
              <a:gd name="connsiteY27" fmla="*/ 8708 h 564925"/>
              <a:gd name="connsiteX28" fmla="*/ 138543 w 582745"/>
              <a:gd name="connsiteY28"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52052 w 582745"/>
              <a:gd name="connsiteY9" fmla="*/ 226423 h 564925"/>
              <a:gd name="connsiteX10" fmla="*/ 504303 w 582745"/>
              <a:gd name="connsiteY10" fmla="*/ 261257 h 564925"/>
              <a:gd name="connsiteX11" fmla="*/ 539137 w 582745"/>
              <a:gd name="connsiteY11" fmla="*/ 313508 h 564925"/>
              <a:gd name="connsiteX12" fmla="*/ 573972 w 582745"/>
              <a:gd name="connsiteY12" fmla="*/ 383177 h 564925"/>
              <a:gd name="connsiteX13" fmla="*/ 582680 w 582745"/>
              <a:gd name="connsiteY13" fmla="*/ 409303 h 564925"/>
              <a:gd name="connsiteX14" fmla="*/ 569231 w 582745"/>
              <a:gd name="connsiteY14" fmla="*/ 485505 h 564925"/>
              <a:gd name="connsiteX15" fmla="*/ 528025 w 582745"/>
              <a:gd name="connsiteY15" fmla="*/ 562958 h 564925"/>
              <a:gd name="connsiteX16" fmla="*/ 425926 w 582745"/>
              <a:gd name="connsiteY16" fmla="*/ 539931 h 564925"/>
              <a:gd name="connsiteX17" fmla="*/ 408509 w 582745"/>
              <a:gd name="connsiteY17" fmla="*/ 513805 h 564925"/>
              <a:gd name="connsiteX18" fmla="*/ 331534 w 582745"/>
              <a:gd name="connsiteY18" fmla="*/ 391885 h 564925"/>
              <a:gd name="connsiteX19" fmla="*/ 286883 w 582745"/>
              <a:gd name="connsiteY19" fmla="*/ 330887 h 564925"/>
              <a:gd name="connsiteX20" fmla="*/ 225629 w 582745"/>
              <a:gd name="connsiteY20" fmla="*/ 278674 h 564925"/>
              <a:gd name="connsiteX21" fmla="*/ 147547 w 582745"/>
              <a:gd name="connsiteY21" fmla="*/ 213572 h 564925"/>
              <a:gd name="connsiteX22" fmla="*/ 83452 w 582745"/>
              <a:gd name="connsiteY22" fmla="*/ 174171 h 564925"/>
              <a:gd name="connsiteX23" fmla="*/ 3413 w 582745"/>
              <a:gd name="connsiteY23" fmla="*/ 104657 h 564925"/>
              <a:gd name="connsiteX24" fmla="*/ 16623 w 582745"/>
              <a:gd name="connsiteY24" fmla="*/ 43543 h 564925"/>
              <a:gd name="connsiteX25" fmla="*/ 34040 w 582745"/>
              <a:gd name="connsiteY25" fmla="*/ 26125 h 564925"/>
              <a:gd name="connsiteX26" fmla="*/ 86292 w 582745"/>
              <a:gd name="connsiteY26" fmla="*/ 8708 h 564925"/>
              <a:gd name="connsiteX27" fmla="*/ 138543 w 582745"/>
              <a:gd name="connsiteY27"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504303 w 582745"/>
              <a:gd name="connsiteY9" fmla="*/ 261257 h 564925"/>
              <a:gd name="connsiteX10" fmla="*/ 539137 w 582745"/>
              <a:gd name="connsiteY10" fmla="*/ 313508 h 564925"/>
              <a:gd name="connsiteX11" fmla="*/ 573972 w 582745"/>
              <a:gd name="connsiteY11" fmla="*/ 383177 h 564925"/>
              <a:gd name="connsiteX12" fmla="*/ 582680 w 582745"/>
              <a:gd name="connsiteY12" fmla="*/ 409303 h 564925"/>
              <a:gd name="connsiteX13" fmla="*/ 569231 w 582745"/>
              <a:gd name="connsiteY13" fmla="*/ 485505 h 564925"/>
              <a:gd name="connsiteX14" fmla="*/ 528025 w 582745"/>
              <a:gd name="connsiteY14" fmla="*/ 562958 h 564925"/>
              <a:gd name="connsiteX15" fmla="*/ 425926 w 582745"/>
              <a:gd name="connsiteY15" fmla="*/ 539931 h 564925"/>
              <a:gd name="connsiteX16" fmla="*/ 408509 w 582745"/>
              <a:gd name="connsiteY16" fmla="*/ 513805 h 564925"/>
              <a:gd name="connsiteX17" fmla="*/ 331534 w 582745"/>
              <a:gd name="connsiteY17" fmla="*/ 391885 h 564925"/>
              <a:gd name="connsiteX18" fmla="*/ 286883 w 582745"/>
              <a:gd name="connsiteY18" fmla="*/ 330887 h 564925"/>
              <a:gd name="connsiteX19" fmla="*/ 225629 w 582745"/>
              <a:gd name="connsiteY19" fmla="*/ 278674 h 564925"/>
              <a:gd name="connsiteX20" fmla="*/ 147547 w 582745"/>
              <a:gd name="connsiteY20" fmla="*/ 213572 h 564925"/>
              <a:gd name="connsiteX21" fmla="*/ 83452 w 582745"/>
              <a:gd name="connsiteY21" fmla="*/ 174171 h 564925"/>
              <a:gd name="connsiteX22" fmla="*/ 3413 w 582745"/>
              <a:gd name="connsiteY22" fmla="*/ 104657 h 564925"/>
              <a:gd name="connsiteX23" fmla="*/ 16623 w 582745"/>
              <a:gd name="connsiteY23" fmla="*/ 43543 h 564925"/>
              <a:gd name="connsiteX24" fmla="*/ 34040 w 582745"/>
              <a:gd name="connsiteY24" fmla="*/ 26125 h 564925"/>
              <a:gd name="connsiteX25" fmla="*/ 86292 w 582745"/>
              <a:gd name="connsiteY25" fmla="*/ 8708 h 564925"/>
              <a:gd name="connsiteX26" fmla="*/ 138543 w 582745"/>
              <a:gd name="connsiteY26"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408509 w 582745"/>
              <a:gd name="connsiteY7" fmla="*/ 156754 h 564925"/>
              <a:gd name="connsiteX8" fmla="*/ 504303 w 582745"/>
              <a:gd name="connsiteY8" fmla="*/ 261257 h 564925"/>
              <a:gd name="connsiteX9" fmla="*/ 539137 w 582745"/>
              <a:gd name="connsiteY9" fmla="*/ 313508 h 564925"/>
              <a:gd name="connsiteX10" fmla="*/ 573972 w 582745"/>
              <a:gd name="connsiteY10" fmla="*/ 383177 h 564925"/>
              <a:gd name="connsiteX11" fmla="*/ 582680 w 582745"/>
              <a:gd name="connsiteY11" fmla="*/ 409303 h 564925"/>
              <a:gd name="connsiteX12" fmla="*/ 569231 w 582745"/>
              <a:gd name="connsiteY12" fmla="*/ 485505 h 564925"/>
              <a:gd name="connsiteX13" fmla="*/ 528025 w 582745"/>
              <a:gd name="connsiteY13" fmla="*/ 562958 h 564925"/>
              <a:gd name="connsiteX14" fmla="*/ 425926 w 582745"/>
              <a:gd name="connsiteY14" fmla="*/ 539931 h 564925"/>
              <a:gd name="connsiteX15" fmla="*/ 408509 w 582745"/>
              <a:gd name="connsiteY15" fmla="*/ 513805 h 564925"/>
              <a:gd name="connsiteX16" fmla="*/ 331534 w 582745"/>
              <a:gd name="connsiteY16" fmla="*/ 391885 h 564925"/>
              <a:gd name="connsiteX17" fmla="*/ 286883 w 582745"/>
              <a:gd name="connsiteY17" fmla="*/ 330887 h 564925"/>
              <a:gd name="connsiteX18" fmla="*/ 225629 w 582745"/>
              <a:gd name="connsiteY18" fmla="*/ 278674 h 564925"/>
              <a:gd name="connsiteX19" fmla="*/ 147547 w 582745"/>
              <a:gd name="connsiteY19" fmla="*/ 213572 h 564925"/>
              <a:gd name="connsiteX20" fmla="*/ 83452 w 582745"/>
              <a:gd name="connsiteY20" fmla="*/ 174171 h 564925"/>
              <a:gd name="connsiteX21" fmla="*/ 3413 w 582745"/>
              <a:gd name="connsiteY21" fmla="*/ 104657 h 564925"/>
              <a:gd name="connsiteX22" fmla="*/ 16623 w 582745"/>
              <a:gd name="connsiteY22" fmla="*/ 43543 h 564925"/>
              <a:gd name="connsiteX23" fmla="*/ 34040 w 582745"/>
              <a:gd name="connsiteY23" fmla="*/ 26125 h 564925"/>
              <a:gd name="connsiteX24" fmla="*/ 86292 w 582745"/>
              <a:gd name="connsiteY24" fmla="*/ 8708 h 564925"/>
              <a:gd name="connsiteX25" fmla="*/ 138543 w 582745"/>
              <a:gd name="connsiteY25"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86292 w 582745"/>
              <a:gd name="connsiteY23" fmla="*/ 8708 h 564925"/>
              <a:gd name="connsiteX24" fmla="*/ 138543 w 582745"/>
              <a:gd name="connsiteY24"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138543 w 582745"/>
              <a:gd name="connsiteY23" fmla="*/ 0 h 564925"/>
              <a:gd name="connsiteX0" fmla="*/ 138799 w 583001"/>
              <a:gd name="connsiteY0" fmla="*/ 0 h 564925"/>
              <a:gd name="connsiteX1" fmla="*/ 138799 w 583001"/>
              <a:gd name="connsiteY1" fmla="*/ 0 h 564925"/>
              <a:gd name="connsiteX2" fmla="*/ 208468 w 583001"/>
              <a:gd name="connsiteY2" fmla="*/ 26125 h 564925"/>
              <a:gd name="connsiteX3" fmla="*/ 278136 w 583001"/>
              <a:gd name="connsiteY3" fmla="*/ 60960 h 564925"/>
              <a:gd name="connsiteX4" fmla="*/ 330388 w 583001"/>
              <a:gd name="connsiteY4" fmla="*/ 87085 h 564925"/>
              <a:gd name="connsiteX5" fmla="*/ 347805 w 583001"/>
              <a:gd name="connsiteY5" fmla="*/ 104503 h 564925"/>
              <a:gd name="connsiteX6" fmla="*/ 408765 w 583001"/>
              <a:gd name="connsiteY6" fmla="*/ 156754 h 564925"/>
              <a:gd name="connsiteX7" fmla="*/ 504559 w 583001"/>
              <a:gd name="connsiteY7" fmla="*/ 261257 h 564925"/>
              <a:gd name="connsiteX8" fmla="*/ 539393 w 583001"/>
              <a:gd name="connsiteY8" fmla="*/ 313508 h 564925"/>
              <a:gd name="connsiteX9" fmla="*/ 574228 w 583001"/>
              <a:gd name="connsiteY9" fmla="*/ 383177 h 564925"/>
              <a:gd name="connsiteX10" fmla="*/ 582936 w 583001"/>
              <a:gd name="connsiteY10" fmla="*/ 409303 h 564925"/>
              <a:gd name="connsiteX11" fmla="*/ 569487 w 583001"/>
              <a:gd name="connsiteY11" fmla="*/ 485505 h 564925"/>
              <a:gd name="connsiteX12" fmla="*/ 528281 w 583001"/>
              <a:gd name="connsiteY12" fmla="*/ 562958 h 564925"/>
              <a:gd name="connsiteX13" fmla="*/ 426182 w 583001"/>
              <a:gd name="connsiteY13" fmla="*/ 539931 h 564925"/>
              <a:gd name="connsiteX14" fmla="*/ 408765 w 583001"/>
              <a:gd name="connsiteY14" fmla="*/ 513805 h 564925"/>
              <a:gd name="connsiteX15" fmla="*/ 331790 w 583001"/>
              <a:gd name="connsiteY15" fmla="*/ 391885 h 564925"/>
              <a:gd name="connsiteX16" fmla="*/ 287139 w 583001"/>
              <a:gd name="connsiteY16" fmla="*/ 330887 h 564925"/>
              <a:gd name="connsiteX17" fmla="*/ 225885 w 583001"/>
              <a:gd name="connsiteY17" fmla="*/ 278674 h 564925"/>
              <a:gd name="connsiteX18" fmla="*/ 147803 w 583001"/>
              <a:gd name="connsiteY18" fmla="*/ 213572 h 564925"/>
              <a:gd name="connsiteX19" fmla="*/ 83708 w 583001"/>
              <a:gd name="connsiteY19" fmla="*/ 174171 h 564925"/>
              <a:gd name="connsiteX20" fmla="*/ 3669 w 583001"/>
              <a:gd name="connsiteY20" fmla="*/ 104657 h 564925"/>
              <a:gd name="connsiteX21" fmla="*/ 16879 w 583001"/>
              <a:gd name="connsiteY21" fmla="*/ 43543 h 564925"/>
              <a:gd name="connsiteX22" fmla="*/ 47211 w 583001"/>
              <a:gd name="connsiteY22" fmla="*/ 13120 h 564925"/>
              <a:gd name="connsiteX23" fmla="*/ 138799 w 583001"/>
              <a:gd name="connsiteY23" fmla="*/ 0 h 564925"/>
              <a:gd name="connsiteX0" fmla="*/ 138799 w 583001"/>
              <a:gd name="connsiteY0" fmla="*/ 0 h 549791"/>
              <a:gd name="connsiteX1" fmla="*/ 138799 w 583001"/>
              <a:gd name="connsiteY1" fmla="*/ 0 h 549791"/>
              <a:gd name="connsiteX2" fmla="*/ 208468 w 583001"/>
              <a:gd name="connsiteY2" fmla="*/ 26125 h 549791"/>
              <a:gd name="connsiteX3" fmla="*/ 278136 w 583001"/>
              <a:gd name="connsiteY3" fmla="*/ 60960 h 549791"/>
              <a:gd name="connsiteX4" fmla="*/ 330388 w 583001"/>
              <a:gd name="connsiteY4" fmla="*/ 87085 h 549791"/>
              <a:gd name="connsiteX5" fmla="*/ 347805 w 583001"/>
              <a:gd name="connsiteY5" fmla="*/ 104503 h 549791"/>
              <a:gd name="connsiteX6" fmla="*/ 408765 w 583001"/>
              <a:gd name="connsiteY6" fmla="*/ 156754 h 549791"/>
              <a:gd name="connsiteX7" fmla="*/ 504559 w 583001"/>
              <a:gd name="connsiteY7" fmla="*/ 261257 h 549791"/>
              <a:gd name="connsiteX8" fmla="*/ 539393 w 583001"/>
              <a:gd name="connsiteY8" fmla="*/ 313508 h 549791"/>
              <a:gd name="connsiteX9" fmla="*/ 574228 w 583001"/>
              <a:gd name="connsiteY9" fmla="*/ 383177 h 549791"/>
              <a:gd name="connsiteX10" fmla="*/ 582936 w 583001"/>
              <a:gd name="connsiteY10" fmla="*/ 409303 h 549791"/>
              <a:gd name="connsiteX11" fmla="*/ 569487 w 583001"/>
              <a:gd name="connsiteY11" fmla="*/ 485505 h 549791"/>
              <a:gd name="connsiteX12" fmla="*/ 528281 w 583001"/>
              <a:gd name="connsiteY12" fmla="*/ 545618 h 549791"/>
              <a:gd name="connsiteX13" fmla="*/ 426182 w 583001"/>
              <a:gd name="connsiteY13" fmla="*/ 539931 h 549791"/>
              <a:gd name="connsiteX14" fmla="*/ 408765 w 583001"/>
              <a:gd name="connsiteY14" fmla="*/ 513805 h 549791"/>
              <a:gd name="connsiteX15" fmla="*/ 331790 w 583001"/>
              <a:gd name="connsiteY15" fmla="*/ 391885 h 549791"/>
              <a:gd name="connsiteX16" fmla="*/ 287139 w 583001"/>
              <a:gd name="connsiteY16" fmla="*/ 330887 h 549791"/>
              <a:gd name="connsiteX17" fmla="*/ 225885 w 583001"/>
              <a:gd name="connsiteY17" fmla="*/ 278674 h 549791"/>
              <a:gd name="connsiteX18" fmla="*/ 147803 w 583001"/>
              <a:gd name="connsiteY18" fmla="*/ 213572 h 549791"/>
              <a:gd name="connsiteX19" fmla="*/ 83708 w 583001"/>
              <a:gd name="connsiteY19" fmla="*/ 174171 h 549791"/>
              <a:gd name="connsiteX20" fmla="*/ 3669 w 583001"/>
              <a:gd name="connsiteY20" fmla="*/ 104657 h 549791"/>
              <a:gd name="connsiteX21" fmla="*/ 16879 w 583001"/>
              <a:gd name="connsiteY21" fmla="*/ 43543 h 549791"/>
              <a:gd name="connsiteX22" fmla="*/ 47211 w 583001"/>
              <a:gd name="connsiteY22" fmla="*/ 13120 h 549791"/>
              <a:gd name="connsiteX23" fmla="*/ 138799 w 583001"/>
              <a:gd name="connsiteY23" fmla="*/ 0 h 549791"/>
              <a:gd name="connsiteX0" fmla="*/ 138799 w 615034"/>
              <a:gd name="connsiteY0" fmla="*/ 0 h 549791"/>
              <a:gd name="connsiteX1" fmla="*/ 138799 w 615034"/>
              <a:gd name="connsiteY1" fmla="*/ 0 h 549791"/>
              <a:gd name="connsiteX2" fmla="*/ 208468 w 615034"/>
              <a:gd name="connsiteY2" fmla="*/ 26125 h 549791"/>
              <a:gd name="connsiteX3" fmla="*/ 278136 w 615034"/>
              <a:gd name="connsiteY3" fmla="*/ 60960 h 549791"/>
              <a:gd name="connsiteX4" fmla="*/ 330388 w 615034"/>
              <a:gd name="connsiteY4" fmla="*/ 87085 h 549791"/>
              <a:gd name="connsiteX5" fmla="*/ 347805 w 615034"/>
              <a:gd name="connsiteY5" fmla="*/ 104503 h 549791"/>
              <a:gd name="connsiteX6" fmla="*/ 408765 w 615034"/>
              <a:gd name="connsiteY6" fmla="*/ 156754 h 549791"/>
              <a:gd name="connsiteX7" fmla="*/ 504559 w 615034"/>
              <a:gd name="connsiteY7" fmla="*/ 261257 h 549791"/>
              <a:gd name="connsiteX8" fmla="*/ 539393 w 615034"/>
              <a:gd name="connsiteY8" fmla="*/ 313508 h 549791"/>
              <a:gd name="connsiteX9" fmla="*/ 574228 w 615034"/>
              <a:gd name="connsiteY9" fmla="*/ 383177 h 549791"/>
              <a:gd name="connsiteX10" fmla="*/ 582936 w 615034"/>
              <a:gd name="connsiteY10" fmla="*/ 409303 h 549791"/>
              <a:gd name="connsiteX11" fmla="*/ 613460 w 615034"/>
              <a:gd name="connsiteY11" fmla="*/ 490291 h 549791"/>
              <a:gd name="connsiteX12" fmla="*/ 528281 w 615034"/>
              <a:gd name="connsiteY12" fmla="*/ 545618 h 549791"/>
              <a:gd name="connsiteX13" fmla="*/ 426182 w 615034"/>
              <a:gd name="connsiteY13" fmla="*/ 539931 h 549791"/>
              <a:gd name="connsiteX14" fmla="*/ 408765 w 615034"/>
              <a:gd name="connsiteY14" fmla="*/ 513805 h 549791"/>
              <a:gd name="connsiteX15" fmla="*/ 331790 w 615034"/>
              <a:gd name="connsiteY15" fmla="*/ 391885 h 549791"/>
              <a:gd name="connsiteX16" fmla="*/ 287139 w 615034"/>
              <a:gd name="connsiteY16" fmla="*/ 330887 h 549791"/>
              <a:gd name="connsiteX17" fmla="*/ 225885 w 615034"/>
              <a:gd name="connsiteY17" fmla="*/ 278674 h 549791"/>
              <a:gd name="connsiteX18" fmla="*/ 147803 w 615034"/>
              <a:gd name="connsiteY18" fmla="*/ 213572 h 549791"/>
              <a:gd name="connsiteX19" fmla="*/ 83708 w 615034"/>
              <a:gd name="connsiteY19" fmla="*/ 174171 h 549791"/>
              <a:gd name="connsiteX20" fmla="*/ 3669 w 615034"/>
              <a:gd name="connsiteY20" fmla="*/ 104657 h 549791"/>
              <a:gd name="connsiteX21" fmla="*/ 16879 w 615034"/>
              <a:gd name="connsiteY21" fmla="*/ 43543 h 549791"/>
              <a:gd name="connsiteX22" fmla="*/ 47211 w 615034"/>
              <a:gd name="connsiteY22" fmla="*/ 13120 h 549791"/>
              <a:gd name="connsiteX23" fmla="*/ 138799 w 615034"/>
              <a:gd name="connsiteY23" fmla="*/ 0 h 549791"/>
              <a:gd name="connsiteX0" fmla="*/ 138799 w 614557"/>
              <a:gd name="connsiteY0" fmla="*/ 0 h 549791"/>
              <a:gd name="connsiteX1" fmla="*/ 138799 w 614557"/>
              <a:gd name="connsiteY1" fmla="*/ 0 h 549791"/>
              <a:gd name="connsiteX2" fmla="*/ 208468 w 614557"/>
              <a:gd name="connsiteY2" fmla="*/ 26125 h 549791"/>
              <a:gd name="connsiteX3" fmla="*/ 278136 w 614557"/>
              <a:gd name="connsiteY3" fmla="*/ 60960 h 549791"/>
              <a:gd name="connsiteX4" fmla="*/ 330388 w 614557"/>
              <a:gd name="connsiteY4" fmla="*/ 87085 h 549791"/>
              <a:gd name="connsiteX5" fmla="*/ 347805 w 614557"/>
              <a:gd name="connsiteY5" fmla="*/ 104503 h 549791"/>
              <a:gd name="connsiteX6" fmla="*/ 408765 w 614557"/>
              <a:gd name="connsiteY6" fmla="*/ 156754 h 549791"/>
              <a:gd name="connsiteX7" fmla="*/ 504559 w 614557"/>
              <a:gd name="connsiteY7" fmla="*/ 261257 h 549791"/>
              <a:gd name="connsiteX8" fmla="*/ 539393 w 614557"/>
              <a:gd name="connsiteY8" fmla="*/ 313508 h 549791"/>
              <a:gd name="connsiteX9" fmla="*/ 574228 w 614557"/>
              <a:gd name="connsiteY9" fmla="*/ 383177 h 549791"/>
              <a:gd name="connsiteX10" fmla="*/ 613460 w 614557"/>
              <a:gd name="connsiteY10" fmla="*/ 490291 h 549791"/>
              <a:gd name="connsiteX11" fmla="*/ 528281 w 614557"/>
              <a:gd name="connsiteY11" fmla="*/ 545618 h 549791"/>
              <a:gd name="connsiteX12" fmla="*/ 426182 w 614557"/>
              <a:gd name="connsiteY12" fmla="*/ 539931 h 549791"/>
              <a:gd name="connsiteX13" fmla="*/ 408765 w 614557"/>
              <a:gd name="connsiteY13" fmla="*/ 513805 h 549791"/>
              <a:gd name="connsiteX14" fmla="*/ 331790 w 614557"/>
              <a:gd name="connsiteY14" fmla="*/ 391885 h 549791"/>
              <a:gd name="connsiteX15" fmla="*/ 287139 w 614557"/>
              <a:gd name="connsiteY15" fmla="*/ 330887 h 549791"/>
              <a:gd name="connsiteX16" fmla="*/ 225885 w 614557"/>
              <a:gd name="connsiteY16" fmla="*/ 278674 h 549791"/>
              <a:gd name="connsiteX17" fmla="*/ 147803 w 614557"/>
              <a:gd name="connsiteY17" fmla="*/ 213572 h 549791"/>
              <a:gd name="connsiteX18" fmla="*/ 83708 w 614557"/>
              <a:gd name="connsiteY18" fmla="*/ 174171 h 549791"/>
              <a:gd name="connsiteX19" fmla="*/ 3669 w 614557"/>
              <a:gd name="connsiteY19" fmla="*/ 104657 h 549791"/>
              <a:gd name="connsiteX20" fmla="*/ 16879 w 614557"/>
              <a:gd name="connsiteY20" fmla="*/ 43543 h 549791"/>
              <a:gd name="connsiteX21" fmla="*/ 47211 w 614557"/>
              <a:gd name="connsiteY21" fmla="*/ 13120 h 549791"/>
              <a:gd name="connsiteX22" fmla="*/ 138799 w 614557"/>
              <a:gd name="connsiteY22" fmla="*/ 0 h 549791"/>
              <a:gd name="connsiteX0" fmla="*/ 138799 w 615717"/>
              <a:gd name="connsiteY0" fmla="*/ 0 h 556720"/>
              <a:gd name="connsiteX1" fmla="*/ 138799 w 615717"/>
              <a:gd name="connsiteY1" fmla="*/ 0 h 556720"/>
              <a:gd name="connsiteX2" fmla="*/ 208468 w 615717"/>
              <a:gd name="connsiteY2" fmla="*/ 26125 h 556720"/>
              <a:gd name="connsiteX3" fmla="*/ 278136 w 615717"/>
              <a:gd name="connsiteY3" fmla="*/ 60960 h 556720"/>
              <a:gd name="connsiteX4" fmla="*/ 330388 w 615717"/>
              <a:gd name="connsiteY4" fmla="*/ 87085 h 556720"/>
              <a:gd name="connsiteX5" fmla="*/ 347805 w 615717"/>
              <a:gd name="connsiteY5" fmla="*/ 104503 h 556720"/>
              <a:gd name="connsiteX6" fmla="*/ 408765 w 615717"/>
              <a:gd name="connsiteY6" fmla="*/ 156754 h 556720"/>
              <a:gd name="connsiteX7" fmla="*/ 504559 w 615717"/>
              <a:gd name="connsiteY7" fmla="*/ 261257 h 556720"/>
              <a:gd name="connsiteX8" fmla="*/ 539393 w 615717"/>
              <a:gd name="connsiteY8" fmla="*/ 313508 h 556720"/>
              <a:gd name="connsiteX9" fmla="*/ 574228 w 615717"/>
              <a:gd name="connsiteY9" fmla="*/ 383177 h 556720"/>
              <a:gd name="connsiteX10" fmla="*/ 613460 w 615717"/>
              <a:gd name="connsiteY10" fmla="*/ 490291 h 556720"/>
              <a:gd name="connsiteX11" fmla="*/ 605232 w 615717"/>
              <a:gd name="connsiteY11" fmla="*/ 553994 h 556720"/>
              <a:gd name="connsiteX12" fmla="*/ 426182 w 615717"/>
              <a:gd name="connsiteY12" fmla="*/ 539931 h 556720"/>
              <a:gd name="connsiteX13" fmla="*/ 408765 w 615717"/>
              <a:gd name="connsiteY13" fmla="*/ 513805 h 556720"/>
              <a:gd name="connsiteX14" fmla="*/ 331790 w 615717"/>
              <a:gd name="connsiteY14" fmla="*/ 391885 h 556720"/>
              <a:gd name="connsiteX15" fmla="*/ 287139 w 615717"/>
              <a:gd name="connsiteY15" fmla="*/ 330887 h 556720"/>
              <a:gd name="connsiteX16" fmla="*/ 225885 w 615717"/>
              <a:gd name="connsiteY16" fmla="*/ 278674 h 556720"/>
              <a:gd name="connsiteX17" fmla="*/ 147803 w 615717"/>
              <a:gd name="connsiteY17" fmla="*/ 213572 h 556720"/>
              <a:gd name="connsiteX18" fmla="*/ 83708 w 615717"/>
              <a:gd name="connsiteY18" fmla="*/ 174171 h 556720"/>
              <a:gd name="connsiteX19" fmla="*/ 3669 w 615717"/>
              <a:gd name="connsiteY19" fmla="*/ 104657 h 556720"/>
              <a:gd name="connsiteX20" fmla="*/ 16879 w 615717"/>
              <a:gd name="connsiteY20" fmla="*/ 43543 h 556720"/>
              <a:gd name="connsiteX21" fmla="*/ 47211 w 615717"/>
              <a:gd name="connsiteY21" fmla="*/ 13120 h 556720"/>
              <a:gd name="connsiteX22" fmla="*/ 138799 w 615717"/>
              <a:gd name="connsiteY22" fmla="*/ 0 h 556720"/>
              <a:gd name="connsiteX0" fmla="*/ 182669 w 659586"/>
              <a:gd name="connsiteY0" fmla="*/ 0 h 556720"/>
              <a:gd name="connsiteX1" fmla="*/ 182669 w 659586"/>
              <a:gd name="connsiteY1" fmla="*/ 0 h 556720"/>
              <a:gd name="connsiteX2" fmla="*/ 252338 w 659586"/>
              <a:gd name="connsiteY2" fmla="*/ 26125 h 556720"/>
              <a:gd name="connsiteX3" fmla="*/ 322006 w 659586"/>
              <a:gd name="connsiteY3" fmla="*/ 60960 h 556720"/>
              <a:gd name="connsiteX4" fmla="*/ 374258 w 659586"/>
              <a:gd name="connsiteY4" fmla="*/ 87085 h 556720"/>
              <a:gd name="connsiteX5" fmla="*/ 391675 w 659586"/>
              <a:gd name="connsiteY5" fmla="*/ 104503 h 556720"/>
              <a:gd name="connsiteX6" fmla="*/ 452635 w 659586"/>
              <a:gd name="connsiteY6" fmla="*/ 156754 h 556720"/>
              <a:gd name="connsiteX7" fmla="*/ 548429 w 659586"/>
              <a:gd name="connsiteY7" fmla="*/ 261257 h 556720"/>
              <a:gd name="connsiteX8" fmla="*/ 583263 w 659586"/>
              <a:gd name="connsiteY8" fmla="*/ 313508 h 556720"/>
              <a:gd name="connsiteX9" fmla="*/ 618098 w 659586"/>
              <a:gd name="connsiteY9" fmla="*/ 383177 h 556720"/>
              <a:gd name="connsiteX10" fmla="*/ 657330 w 659586"/>
              <a:gd name="connsiteY10" fmla="*/ 490291 h 556720"/>
              <a:gd name="connsiteX11" fmla="*/ 649102 w 659586"/>
              <a:gd name="connsiteY11" fmla="*/ 553994 h 556720"/>
              <a:gd name="connsiteX12" fmla="*/ 470052 w 659586"/>
              <a:gd name="connsiteY12" fmla="*/ 539931 h 556720"/>
              <a:gd name="connsiteX13" fmla="*/ 452635 w 659586"/>
              <a:gd name="connsiteY13" fmla="*/ 513805 h 556720"/>
              <a:gd name="connsiteX14" fmla="*/ 375660 w 659586"/>
              <a:gd name="connsiteY14" fmla="*/ 391885 h 556720"/>
              <a:gd name="connsiteX15" fmla="*/ 331009 w 659586"/>
              <a:gd name="connsiteY15" fmla="*/ 330887 h 556720"/>
              <a:gd name="connsiteX16" fmla="*/ 269755 w 659586"/>
              <a:gd name="connsiteY16" fmla="*/ 278674 h 556720"/>
              <a:gd name="connsiteX17" fmla="*/ 191673 w 659586"/>
              <a:gd name="connsiteY17" fmla="*/ 213572 h 556720"/>
              <a:gd name="connsiteX18" fmla="*/ 127578 w 659586"/>
              <a:gd name="connsiteY18" fmla="*/ 174171 h 556720"/>
              <a:gd name="connsiteX19" fmla="*/ 1465 w 659586"/>
              <a:gd name="connsiteY19" fmla="*/ 106122 h 556720"/>
              <a:gd name="connsiteX20" fmla="*/ 60749 w 659586"/>
              <a:gd name="connsiteY20" fmla="*/ 43543 h 556720"/>
              <a:gd name="connsiteX21" fmla="*/ 91081 w 659586"/>
              <a:gd name="connsiteY21" fmla="*/ 13120 h 556720"/>
              <a:gd name="connsiteX22" fmla="*/ 182669 w 659586"/>
              <a:gd name="connsiteY22" fmla="*/ 0 h 556720"/>
              <a:gd name="connsiteX0" fmla="*/ 183102 w 660019"/>
              <a:gd name="connsiteY0" fmla="*/ 0 h 556720"/>
              <a:gd name="connsiteX1" fmla="*/ 183102 w 660019"/>
              <a:gd name="connsiteY1" fmla="*/ 0 h 556720"/>
              <a:gd name="connsiteX2" fmla="*/ 252771 w 660019"/>
              <a:gd name="connsiteY2" fmla="*/ 26125 h 556720"/>
              <a:gd name="connsiteX3" fmla="*/ 322439 w 660019"/>
              <a:gd name="connsiteY3" fmla="*/ 60960 h 556720"/>
              <a:gd name="connsiteX4" fmla="*/ 374691 w 660019"/>
              <a:gd name="connsiteY4" fmla="*/ 87085 h 556720"/>
              <a:gd name="connsiteX5" fmla="*/ 392108 w 660019"/>
              <a:gd name="connsiteY5" fmla="*/ 104503 h 556720"/>
              <a:gd name="connsiteX6" fmla="*/ 453068 w 660019"/>
              <a:gd name="connsiteY6" fmla="*/ 156754 h 556720"/>
              <a:gd name="connsiteX7" fmla="*/ 548862 w 660019"/>
              <a:gd name="connsiteY7" fmla="*/ 261257 h 556720"/>
              <a:gd name="connsiteX8" fmla="*/ 583696 w 660019"/>
              <a:gd name="connsiteY8" fmla="*/ 313508 h 556720"/>
              <a:gd name="connsiteX9" fmla="*/ 618531 w 660019"/>
              <a:gd name="connsiteY9" fmla="*/ 383177 h 556720"/>
              <a:gd name="connsiteX10" fmla="*/ 657763 w 660019"/>
              <a:gd name="connsiteY10" fmla="*/ 490291 h 556720"/>
              <a:gd name="connsiteX11" fmla="*/ 649535 w 660019"/>
              <a:gd name="connsiteY11" fmla="*/ 553994 h 556720"/>
              <a:gd name="connsiteX12" fmla="*/ 470485 w 660019"/>
              <a:gd name="connsiteY12" fmla="*/ 539931 h 556720"/>
              <a:gd name="connsiteX13" fmla="*/ 453068 w 660019"/>
              <a:gd name="connsiteY13" fmla="*/ 513805 h 556720"/>
              <a:gd name="connsiteX14" fmla="*/ 376093 w 660019"/>
              <a:gd name="connsiteY14" fmla="*/ 391885 h 556720"/>
              <a:gd name="connsiteX15" fmla="*/ 331442 w 660019"/>
              <a:gd name="connsiteY15" fmla="*/ 330887 h 556720"/>
              <a:gd name="connsiteX16" fmla="*/ 270188 w 660019"/>
              <a:gd name="connsiteY16" fmla="*/ 278674 h 556720"/>
              <a:gd name="connsiteX17" fmla="*/ 192106 w 660019"/>
              <a:gd name="connsiteY17" fmla="*/ 213572 h 556720"/>
              <a:gd name="connsiteX18" fmla="*/ 128011 w 660019"/>
              <a:gd name="connsiteY18" fmla="*/ 174171 h 556720"/>
              <a:gd name="connsiteX19" fmla="*/ 1898 w 660019"/>
              <a:gd name="connsiteY19" fmla="*/ 106122 h 556720"/>
              <a:gd name="connsiteX20" fmla="*/ 61182 w 660019"/>
              <a:gd name="connsiteY20" fmla="*/ 43543 h 556720"/>
              <a:gd name="connsiteX21" fmla="*/ 183102 w 660019"/>
              <a:gd name="connsiteY21" fmla="*/ 0 h 556720"/>
              <a:gd name="connsiteX0" fmla="*/ 183102 w 662427"/>
              <a:gd name="connsiteY0" fmla="*/ 0 h 556720"/>
              <a:gd name="connsiteX1" fmla="*/ 183102 w 662427"/>
              <a:gd name="connsiteY1" fmla="*/ 0 h 556720"/>
              <a:gd name="connsiteX2" fmla="*/ 252771 w 662427"/>
              <a:gd name="connsiteY2" fmla="*/ 26125 h 556720"/>
              <a:gd name="connsiteX3" fmla="*/ 322439 w 662427"/>
              <a:gd name="connsiteY3" fmla="*/ 60960 h 556720"/>
              <a:gd name="connsiteX4" fmla="*/ 374691 w 662427"/>
              <a:gd name="connsiteY4" fmla="*/ 87085 h 556720"/>
              <a:gd name="connsiteX5" fmla="*/ 392108 w 662427"/>
              <a:gd name="connsiteY5" fmla="*/ 104503 h 556720"/>
              <a:gd name="connsiteX6" fmla="*/ 453068 w 662427"/>
              <a:gd name="connsiteY6" fmla="*/ 156754 h 556720"/>
              <a:gd name="connsiteX7" fmla="*/ 548862 w 662427"/>
              <a:gd name="connsiteY7" fmla="*/ 261257 h 556720"/>
              <a:gd name="connsiteX8" fmla="*/ 583696 w 662427"/>
              <a:gd name="connsiteY8" fmla="*/ 313508 h 556720"/>
              <a:gd name="connsiteX9" fmla="*/ 651513 w 662427"/>
              <a:gd name="connsiteY9" fmla="*/ 386766 h 556720"/>
              <a:gd name="connsiteX10" fmla="*/ 657763 w 662427"/>
              <a:gd name="connsiteY10" fmla="*/ 490291 h 556720"/>
              <a:gd name="connsiteX11" fmla="*/ 649535 w 662427"/>
              <a:gd name="connsiteY11" fmla="*/ 553994 h 556720"/>
              <a:gd name="connsiteX12" fmla="*/ 470485 w 662427"/>
              <a:gd name="connsiteY12" fmla="*/ 539931 h 556720"/>
              <a:gd name="connsiteX13" fmla="*/ 453068 w 662427"/>
              <a:gd name="connsiteY13" fmla="*/ 513805 h 556720"/>
              <a:gd name="connsiteX14" fmla="*/ 376093 w 662427"/>
              <a:gd name="connsiteY14" fmla="*/ 391885 h 556720"/>
              <a:gd name="connsiteX15" fmla="*/ 331442 w 662427"/>
              <a:gd name="connsiteY15" fmla="*/ 330887 h 556720"/>
              <a:gd name="connsiteX16" fmla="*/ 270188 w 662427"/>
              <a:gd name="connsiteY16" fmla="*/ 278674 h 556720"/>
              <a:gd name="connsiteX17" fmla="*/ 192106 w 662427"/>
              <a:gd name="connsiteY17" fmla="*/ 213572 h 556720"/>
              <a:gd name="connsiteX18" fmla="*/ 128011 w 662427"/>
              <a:gd name="connsiteY18" fmla="*/ 174171 h 556720"/>
              <a:gd name="connsiteX19" fmla="*/ 1898 w 662427"/>
              <a:gd name="connsiteY19" fmla="*/ 106122 h 556720"/>
              <a:gd name="connsiteX20" fmla="*/ 61182 w 662427"/>
              <a:gd name="connsiteY20" fmla="*/ 43543 h 556720"/>
              <a:gd name="connsiteX21" fmla="*/ 183102 w 662427"/>
              <a:gd name="connsiteY21" fmla="*/ 0 h 55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2427" h="556720">
                <a:moveTo>
                  <a:pt x="183102" y="0"/>
                </a:moveTo>
                <a:lnTo>
                  <a:pt x="183102" y="0"/>
                </a:lnTo>
                <a:cubicBezTo>
                  <a:pt x="206325" y="8708"/>
                  <a:pt x="229548" y="15965"/>
                  <a:pt x="252771" y="26125"/>
                </a:cubicBezTo>
                <a:cubicBezTo>
                  <a:pt x="275994" y="36285"/>
                  <a:pt x="302119" y="50800"/>
                  <a:pt x="322439" y="60960"/>
                </a:cubicBezTo>
                <a:cubicBezTo>
                  <a:pt x="342759" y="71120"/>
                  <a:pt x="338636" y="75067"/>
                  <a:pt x="374691" y="87085"/>
                </a:cubicBezTo>
                <a:cubicBezTo>
                  <a:pt x="380497" y="92891"/>
                  <a:pt x="379045" y="92891"/>
                  <a:pt x="392108" y="104503"/>
                </a:cubicBezTo>
                <a:cubicBezTo>
                  <a:pt x="405171" y="116115"/>
                  <a:pt x="426942" y="130628"/>
                  <a:pt x="453068" y="156754"/>
                </a:cubicBezTo>
                <a:cubicBezTo>
                  <a:pt x="479194" y="182880"/>
                  <a:pt x="527091" y="235131"/>
                  <a:pt x="548862" y="261257"/>
                </a:cubicBezTo>
                <a:cubicBezTo>
                  <a:pt x="570633" y="287383"/>
                  <a:pt x="566588" y="292590"/>
                  <a:pt x="583696" y="313508"/>
                </a:cubicBezTo>
                <a:cubicBezTo>
                  <a:pt x="600805" y="334426"/>
                  <a:pt x="621113" y="356367"/>
                  <a:pt x="651513" y="386766"/>
                </a:cubicBezTo>
                <a:cubicBezTo>
                  <a:pt x="663858" y="416230"/>
                  <a:pt x="665421" y="463218"/>
                  <a:pt x="657763" y="490291"/>
                </a:cubicBezTo>
                <a:cubicBezTo>
                  <a:pt x="650105" y="517365"/>
                  <a:pt x="672046" y="544923"/>
                  <a:pt x="649535" y="553994"/>
                </a:cubicBezTo>
                <a:cubicBezTo>
                  <a:pt x="627024" y="563065"/>
                  <a:pt x="484910" y="547201"/>
                  <a:pt x="470485" y="539931"/>
                </a:cubicBezTo>
                <a:cubicBezTo>
                  <a:pt x="464679" y="531222"/>
                  <a:pt x="468800" y="538479"/>
                  <a:pt x="453068" y="513805"/>
                </a:cubicBezTo>
                <a:cubicBezTo>
                  <a:pt x="437336" y="489131"/>
                  <a:pt x="396364" y="422371"/>
                  <a:pt x="376093" y="391885"/>
                </a:cubicBezTo>
                <a:cubicBezTo>
                  <a:pt x="355822" y="361399"/>
                  <a:pt x="349093" y="349755"/>
                  <a:pt x="331442" y="330887"/>
                </a:cubicBezTo>
                <a:cubicBezTo>
                  <a:pt x="313791" y="312019"/>
                  <a:pt x="293411" y="298226"/>
                  <a:pt x="270188" y="278674"/>
                </a:cubicBezTo>
                <a:cubicBezTo>
                  <a:pt x="246965" y="259122"/>
                  <a:pt x="215802" y="230989"/>
                  <a:pt x="192106" y="213572"/>
                </a:cubicBezTo>
                <a:cubicBezTo>
                  <a:pt x="168410" y="196155"/>
                  <a:pt x="159712" y="192079"/>
                  <a:pt x="128011" y="174171"/>
                </a:cubicBezTo>
                <a:cubicBezTo>
                  <a:pt x="96310" y="156263"/>
                  <a:pt x="13036" y="127893"/>
                  <a:pt x="1898" y="106122"/>
                </a:cubicBezTo>
                <a:cubicBezTo>
                  <a:pt x="-9240" y="84351"/>
                  <a:pt x="30981" y="61230"/>
                  <a:pt x="61182" y="43543"/>
                </a:cubicBezTo>
                <a:cubicBezTo>
                  <a:pt x="91383" y="25856"/>
                  <a:pt x="162782" y="7257"/>
                  <a:pt x="183102" y="0"/>
                </a:cubicBezTo>
                <a:close/>
              </a:path>
            </a:pathLst>
          </a:custGeom>
          <a:solidFill>
            <a:srgbClr val="C62324">
              <a:lumMod val="50000"/>
              <a:alpha val="66000"/>
            </a:srgbClr>
          </a:solidFill>
          <a:ln w="12700" cap="rnd" cmpd="sng" algn="ctr">
            <a:solidFill>
              <a:srgbClr val="C62324">
                <a:lumMod val="50000"/>
              </a:srgbClr>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50" name="フリーフォーム 49"/>
          <p:cNvSpPr/>
          <p:nvPr/>
        </p:nvSpPr>
        <p:spPr>
          <a:xfrm rot="5124063" flipH="1">
            <a:off x="4020512" y="2830113"/>
            <a:ext cx="298377" cy="448133"/>
          </a:xfrm>
          <a:custGeom>
            <a:avLst/>
            <a:gdLst>
              <a:gd name="connsiteX0" fmla="*/ 148046 w 593371"/>
              <a:gd name="connsiteY0" fmla="*/ 0 h 553234"/>
              <a:gd name="connsiteX1" fmla="*/ 148046 w 593371"/>
              <a:gd name="connsiteY1" fmla="*/ 0 h 553234"/>
              <a:gd name="connsiteX2" fmla="*/ 217715 w 593371"/>
              <a:gd name="connsiteY2" fmla="*/ 26125 h 553234"/>
              <a:gd name="connsiteX3" fmla="*/ 235132 w 593371"/>
              <a:gd name="connsiteY3" fmla="*/ 43543 h 553234"/>
              <a:gd name="connsiteX4" fmla="*/ 287383 w 593371"/>
              <a:gd name="connsiteY4" fmla="*/ 60960 h 553234"/>
              <a:gd name="connsiteX5" fmla="*/ 339635 w 593371"/>
              <a:gd name="connsiteY5" fmla="*/ 87085 h 553234"/>
              <a:gd name="connsiteX6" fmla="*/ 357052 w 593371"/>
              <a:gd name="connsiteY6" fmla="*/ 104503 h 553234"/>
              <a:gd name="connsiteX7" fmla="*/ 383177 w 593371"/>
              <a:gd name="connsiteY7" fmla="*/ 113211 h 553234"/>
              <a:gd name="connsiteX8" fmla="*/ 391886 w 593371"/>
              <a:gd name="connsiteY8" fmla="*/ 139337 h 553234"/>
              <a:gd name="connsiteX9" fmla="*/ 418012 w 593371"/>
              <a:gd name="connsiteY9" fmla="*/ 156754 h 553234"/>
              <a:gd name="connsiteX10" fmla="*/ 426720 w 593371"/>
              <a:gd name="connsiteY10" fmla="*/ 182880 h 553234"/>
              <a:gd name="connsiteX11" fmla="*/ 461555 w 593371"/>
              <a:gd name="connsiteY11" fmla="*/ 226423 h 553234"/>
              <a:gd name="connsiteX12" fmla="*/ 513806 w 593371"/>
              <a:gd name="connsiteY12" fmla="*/ 261257 h 553234"/>
              <a:gd name="connsiteX13" fmla="*/ 548640 w 593371"/>
              <a:gd name="connsiteY13" fmla="*/ 313508 h 553234"/>
              <a:gd name="connsiteX14" fmla="*/ 583475 w 593371"/>
              <a:gd name="connsiteY14" fmla="*/ 383177 h 553234"/>
              <a:gd name="connsiteX15" fmla="*/ 592183 w 593371"/>
              <a:gd name="connsiteY15" fmla="*/ 409303 h 553234"/>
              <a:gd name="connsiteX16" fmla="*/ 435429 w 593371"/>
              <a:gd name="connsiteY16" fmla="*/ 539931 h 553234"/>
              <a:gd name="connsiteX17" fmla="*/ 418012 w 593371"/>
              <a:gd name="connsiteY17" fmla="*/ 513805 h 553234"/>
              <a:gd name="connsiteX18" fmla="*/ 374469 w 593371"/>
              <a:gd name="connsiteY18" fmla="*/ 461554 h 553234"/>
              <a:gd name="connsiteX19" fmla="*/ 365760 w 593371"/>
              <a:gd name="connsiteY19" fmla="*/ 391885 h 553234"/>
              <a:gd name="connsiteX20" fmla="*/ 357052 w 593371"/>
              <a:gd name="connsiteY20" fmla="*/ 365760 h 553234"/>
              <a:gd name="connsiteX21" fmla="*/ 330926 w 593371"/>
              <a:gd name="connsiteY21" fmla="*/ 348343 h 553234"/>
              <a:gd name="connsiteX22" fmla="*/ 322217 w 593371"/>
              <a:gd name="connsiteY22" fmla="*/ 322217 h 553234"/>
              <a:gd name="connsiteX23" fmla="*/ 296092 w 593371"/>
              <a:gd name="connsiteY23" fmla="*/ 296091 h 553234"/>
              <a:gd name="connsiteX24" fmla="*/ 235132 w 593371"/>
              <a:gd name="connsiteY24" fmla="*/ 278674 h 553234"/>
              <a:gd name="connsiteX25" fmla="*/ 182880 w 593371"/>
              <a:gd name="connsiteY25" fmla="*/ 261257 h 553234"/>
              <a:gd name="connsiteX26" fmla="*/ 156755 w 593371"/>
              <a:gd name="connsiteY26" fmla="*/ 252548 h 553234"/>
              <a:gd name="connsiteX27" fmla="*/ 130629 w 593371"/>
              <a:gd name="connsiteY27" fmla="*/ 243840 h 553234"/>
              <a:gd name="connsiteX28" fmla="*/ 104503 w 593371"/>
              <a:gd name="connsiteY28" fmla="*/ 226423 h 553234"/>
              <a:gd name="connsiteX29" fmla="*/ 34835 w 593371"/>
              <a:gd name="connsiteY29" fmla="*/ 174171 h 553234"/>
              <a:gd name="connsiteX30" fmla="*/ 8709 w 593371"/>
              <a:gd name="connsiteY30" fmla="*/ 165463 h 553234"/>
              <a:gd name="connsiteX31" fmla="*/ 0 w 593371"/>
              <a:gd name="connsiteY31" fmla="*/ 139337 h 553234"/>
              <a:gd name="connsiteX32" fmla="*/ 26126 w 593371"/>
              <a:gd name="connsiteY32" fmla="*/ 43543 h 553234"/>
              <a:gd name="connsiteX33" fmla="*/ 43543 w 593371"/>
              <a:gd name="connsiteY33" fmla="*/ 26125 h 553234"/>
              <a:gd name="connsiteX34" fmla="*/ 95795 w 593371"/>
              <a:gd name="connsiteY34" fmla="*/ 8708 h 553234"/>
              <a:gd name="connsiteX35" fmla="*/ 148046 w 593371"/>
              <a:gd name="connsiteY35" fmla="*/ 0 h 553234"/>
              <a:gd name="connsiteX0" fmla="*/ 148046 w 594508"/>
              <a:gd name="connsiteY0" fmla="*/ 0 h 569670"/>
              <a:gd name="connsiteX1" fmla="*/ 148046 w 594508"/>
              <a:gd name="connsiteY1" fmla="*/ 0 h 569670"/>
              <a:gd name="connsiteX2" fmla="*/ 217715 w 594508"/>
              <a:gd name="connsiteY2" fmla="*/ 26125 h 569670"/>
              <a:gd name="connsiteX3" fmla="*/ 235132 w 594508"/>
              <a:gd name="connsiteY3" fmla="*/ 43543 h 569670"/>
              <a:gd name="connsiteX4" fmla="*/ 287383 w 594508"/>
              <a:gd name="connsiteY4" fmla="*/ 60960 h 569670"/>
              <a:gd name="connsiteX5" fmla="*/ 339635 w 594508"/>
              <a:gd name="connsiteY5" fmla="*/ 87085 h 569670"/>
              <a:gd name="connsiteX6" fmla="*/ 357052 w 594508"/>
              <a:gd name="connsiteY6" fmla="*/ 104503 h 569670"/>
              <a:gd name="connsiteX7" fmla="*/ 383177 w 594508"/>
              <a:gd name="connsiteY7" fmla="*/ 113211 h 569670"/>
              <a:gd name="connsiteX8" fmla="*/ 391886 w 594508"/>
              <a:gd name="connsiteY8" fmla="*/ 139337 h 569670"/>
              <a:gd name="connsiteX9" fmla="*/ 418012 w 594508"/>
              <a:gd name="connsiteY9" fmla="*/ 156754 h 569670"/>
              <a:gd name="connsiteX10" fmla="*/ 426720 w 594508"/>
              <a:gd name="connsiteY10" fmla="*/ 182880 h 569670"/>
              <a:gd name="connsiteX11" fmla="*/ 461555 w 594508"/>
              <a:gd name="connsiteY11" fmla="*/ 226423 h 569670"/>
              <a:gd name="connsiteX12" fmla="*/ 513806 w 594508"/>
              <a:gd name="connsiteY12" fmla="*/ 261257 h 569670"/>
              <a:gd name="connsiteX13" fmla="*/ 548640 w 594508"/>
              <a:gd name="connsiteY13" fmla="*/ 313508 h 569670"/>
              <a:gd name="connsiteX14" fmla="*/ 583475 w 594508"/>
              <a:gd name="connsiteY14" fmla="*/ 383177 h 569670"/>
              <a:gd name="connsiteX15" fmla="*/ 592183 w 594508"/>
              <a:gd name="connsiteY15" fmla="*/ 409303 h 569670"/>
              <a:gd name="connsiteX16" fmla="*/ 537528 w 594508"/>
              <a:gd name="connsiteY16" fmla="*/ 562958 h 569670"/>
              <a:gd name="connsiteX17" fmla="*/ 435429 w 594508"/>
              <a:gd name="connsiteY17" fmla="*/ 539931 h 569670"/>
              <a:gd name="connsiteX18" fmla="*/ 418012 w 594508"/>
              <a:gd name="connsiteY18" fmla="*/ 513805 h 569670"/>
              <a:gd name="connsiteX19" fmla="*/ 374469 w 594508"/>
              <a:gd name="connsiteY19" fmla="*/ 461554 h 569670"/>
              <a:gd name="connsiteX20" fmla="*/ 365760 w 594508"/>
              <a:gd name="connsiteY20" fmla="*/ 391885 h 569670"/>
              <a:gd name="connsiteX21" fmla="*/ 357052 w 594508"/>
              <a:gd name="connsiteY21" fmla="*/ 365760 h 569670"/>
              <a:gd name="connsiteX22" fmla="*/ 330926 w 594508"/>
              <a:gd name="connsiteY22" fmla="*/ 348343 h 569670"/>
              <a:gd name="connsiteX23" fmla="*/ 322217 w 594508"/>
              <a:gd name="connsiteY23" fmla="*/ 322217 h 569670"/>
              <a:gd name="connsiteX24" fmla="*/ 296092 w 594508"/>
              <a:gd name="connsiteY24" fmla="*/ 296091 h 569670"/>
              <a:gd name="connsiteX25" fmla="*/ 235132 w 594508"/>
              <a:gd name="connsiteY25" fmla="*/ 278674 h 569670"/>
              <a:gd name="connsiteX26" fmla="*/ 182880 w 594508"/>
              <a:gd name="connsiteY26" fmla="*/ 261257 h 569670"/>
              <a:gd name="connsiteX27" fmla="*/ 156755 w 594508"/>
              <a:gd name="connsiteY27" fmla="*/ 252548 h 569670"/>
              <a:gd name="connsiteX28" fmla="*/ 130629 w 594508"/>
              <a:gd name="connsiteY28" fmla="*/ 243840 h 569670"/>
              <a:gd name="connsiteX29" fmla="*/ 104503 w 594508"/>
              <a:gd name="connsiteY29" fmla="*/ 226423 h 569670"/>
              <a:gd name="connsiteX30" fmla="*/ 34835 w 594508"/>
              <a:gd name="connsiteY30" fmla="*/ 174171 h 569670"/>
              <a:gd name="connsiteX31" fmla="*/ 8709 w 594508"/>
              <a:gd name="connsiteY31" fmla="*/ 165463 h 569670"/>
              <a:gd name="connsiteX32" fmla="*/ 0 w 594508"/>
              <a:gd name="connsiteY32" fmla="*/ 139337 h 569670"/>
              <a:gd name="connsiteX33" fmla="*/ 26126 w 594508"/>
              <a:gd name="connsiteY33" fmla="*/ 43543 h 569670"/>
              <a:gd name="connsiteX34" fmla="*/ 43543 w 594508"/>
              <a:gd name="connsiteY34" fmla="*/ 26125 h 569670"/>
              <a:gd name="connsiteX35" fmla="*/ 95795 w 594508"/>
              <a:gd name="connsiteY35" fmla="*/ 8708 h 569670"/>
              <a:gd name="connsiteX36" fmla="*/ 148046 w 594508"/>
              <a:gd name="connsiteY36" fmla="*/ 0 h 569670"/>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74469 w 592248"/>
              <a:gd name="connsiteY20" fmla="*/ 461554 h 564925"/>
              <a:gd name="connsiteX21" fmla="*/ 365760 w 592248"/>
              <a:gd name="connsiteY21" fmla="*/ 391885 h 564925"/>
              <a:gd name="connsiteX22" fmla="*/ 357052 w 592248"/>
              <a:gd name="connsiteY22" fmla="*/ 365760 h 564925"/>
              <a:gd name="connsiteX23" fmla="*/ 330926 w 592248"/>
              <a:gd name="connsiteY23" fmla="*/ 348343 h 564925"/>
              <a:gd name="connsiteX24" fmla="*/ 322217 w 592248"/>
              <a:gd name="connsiteY24" fmla="*/ 322217 h 564925"/>
              <a:gd name="connsiteX25" fmla="*/ 296092 w 592248"/>
              <a:gd name="connsiteY25" fmla="*/ 296091 h 564925"/>
              <a:gd name="connsiteX26" fmla="*/ 235132 w 592248"/>
              <a:gd name="connsiteY26" fmla="*/ 278674 h 564925"/>
              <a:gd name="connsiteX27" fmla="*/ 182880 w 592248"/>
              <a:gd name="connsiteY27" fmla="*/ 261257 h 564925"/>
              <a:gd name="connsiteX28" fmla="*/ 156755 w 592248"/>
              <a:gd name="connsiteY28" fmla="*/ 252548 h 564925"/>
              <a:gd name="connsiteX29" fmla="*/ 130629 w 592248"/>
              <a:gd name="connsiteY29" fmla="*/ 243840 h 564925"/>
              <a:gd name="connsiteX30" fmla="*/ 104503 w 592248"/>
              <a:gd name="connsiteY30" fmla="*/ 226423 h 564925"/>
              <a:gd name="connsiteX31" fmla="*/ 34835 w 592248"/>
              <a:gd name="connsiteY31" fmla="*/ 174171 h 564925"/>
              <a:gd name="connsiteX32" fmla="*/ 8709 w 592248"/>
              <a:gd name="connsiteY32" fmla="*/ 165463 h 564925"/>
              <a:gd name="connsiteX33" fmla="*/ 0 w 592248"/>
              <a:gd name="connsiteY33" fmla="*/ 139337 h 564925"/>
              <a:gd name="connsiteX34" fmla="*/ 26126 w 592248"/>
              <a:gd name="connsiteY34" fmla="*/ 43543 h 564925"/>
              <a:gd name="connsiteX35" fmla="*/ 43543 w 592248"/>
              <a:gd name="connsiteY35" fmla="*/ 26125 h 564925"/>
              <a:gd name="connsiteX36" fmla="*/ 95795 w 592248"/>
              <a:gd name="connsiteY36" fmla="*/ 8708 h 564925"/>
              <a:gd name="connsiteX37" fmla="*/ 148046 w 592248"/>
              <a:gd name="connsiteY37"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65760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30926 w 592248"/>
              <a:gd name="connsiteY22" fmla="*/ 348343 h 564925"/>
              <a:gd name="connsiteX23" fmla="*/ 322217 w 592248"/>
              <a:gd name="connsiteY23" fmla="*/ 322217 h 564925"/>
              <a:gd name="connsiteX24" fmla="*/ 296092 w 592248"/>
              <a:gd name="connsiteY24" fmla="*/ 296091 h 564925"/>
              <a:gd name="connsiteX25" fmla="*/ 235132 w 592248"/>
              <a:gd name="connsiteY25" fmla="*/ 278674 h 564925"/>
              <a:gd name="connsiteX26" fmla="*/ 182880 w 592248"/>
              <a:gd name="connsiteY26" fmla="*/ 261257 h 564925"/>
              <a:gd name="connsiteX27" fmla="*/ 156755 w 592248"/>
              <a:gd name="connsiteY27" fmla="*/ 252548 h 564925"/>
              <a:gd name="connsiteX28" fmla="*/ 130629 w 592248"/>
              <a:gd name="connsiteY28" fmla="*/ 243840 h 564925"/>
              <a:gd name="connsiteX29" fmla="*/ 104503 w 592248"/>
              <a:gd name="connsiteY29" fmla="*/ 226423 h 564925"/>
              <a:gd name="connsiteX30" fmla="*/ 34835 w 592248"/>
              <a:gd name="connsiteY30" fmla="*/ 174171 h 564925"/>
              <a:gd name="connsiteX31" fmla="*/ 8709 w 592248"/>
              <a:gd name="connsiteY31" fmla="*/ 165463 h 564925"/>
              <a:gd name="connsiteX32" fmla="*/ 0 w 592248"/>
              <a:gd name="connsiteY32" fmla="*/ 139337 h 564925"/>
              <a:gd name="connsiteX33" fmla="*/ 26126 w 592248"/>
              <a:gd name="connsiteY33" fmla="*/ 43543 h 564925"/>
              <a:gd name="connsiteX34" fmla="*/ 43543 w 592248"/>
              <a:gd name="connsiteY34" fmla="*/ 26125 h 564925"/>
              <a:gd name="connsiteX35" fmla="*/ 95795 w 592248"/>
              <a:gd name="connsiteY35" fmla="*/ 8708 h 564925"/>
              <a:gd name="connsiteX36" fmla="*/ 148046 w 592248"/>
              <a:gd name="connsiteY36"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57052 w 592248"/>
              <a:gd name="connsiteY21" fmla="*/ 365760 h 564925"/>
              <a:gd name="connsiteX22" fmla="*/ 322217 w 592248"/>
              <a:gd name="connsiteY22" fmla="*/ 322217 h 564925"/>
              <a:gd name="connsiteX23" fmla="*/ 296092 w 592248"/>
              <a:gd name="connsiteY23" fmla="*/ 296091 h 564925"/>
              <a:gd name="connsiteX24" fmla="*/ 235132 w 592248"/>
              <a:gd name="connsiteY24" fmla="*/ 278674 h 564925"/>
              <a:gd name="connsiteX25" fmla="*/ 182880 w 592248"/>
              <a:gd name="connsiteY25" fmla="*/ 261257 h 564925"/>
              <a:gd name="connsiteX26" fmla="*/ 156755 w 592248"/>
              <a:gd name="connsiteY26" fmla="*/ 252548 h 564925"/>
              <a:gd name="connsiteX27" fmla="*/ 130629 w 592248"/>
              <a:gd name="connsiteY27" fmla="*/ 243840 h 564925"/>
              <a:gd name="connsiteX28" fmla="*/ 104503 w 592248"/>
              <a:gd name="connsiteY28" fmla="*/ 226423 h 564925"/>
              <a:gd name="connsiteX29" fmla="*/ 34835 w 592248"/>
              <a:gd name="connsiteY29" fmla="*/ 174171 h 564925"/>
              <a:gd name="connsiteX30" fmla="*/ 8709 w 592248"/>
              <a:gd name="connsiteY30" fmla="*/ 165463 h 564925"/>
              <a:gd name="connsiteX31" fmla="*/ 0 w 592248"/>
              <a:gd name="connsiteY31" fmla="*/ 139337 h 564925"/>
              <a:gd name="connsiteX32" fmla="*/ 26126 w 592248"/>
              <a:gd name="connsiteY32" fmla="*/ 43543 h 564925"/>
              <a:gd name="connsiteX33" fmla="*/ 43543 w 592248"/>
              <a:gd name="connsiteY33" fmla="*/ 26125 h 564925"/>
              <a:gd name="connsiteX34" fmla="*/ 95795 w 592248"/>
              <a:gd name="connsiteY34" fmla="*/ 8708 h 564925"/>
              <a:gd name="connsiteX35" fmla="*/ 148046 w 592248"/>
              <a:gd name="connsiteY35"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29609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96092 w 592248"/>
              <a:gd name="connsiteY22" fmla="*/ 313431 h 564925"/>
              <a:gd name="connsiteX23" fmla="*/ 235132 w 592248"/>
              <a:gd name="connsiteY23" fmla="*/ 278674 h 564925"/>
              <a:gd name="connsiteX24" fmla="*/ 182880 w 592248"/>
              <a:gd name="connsiteY24" fmla="*/ 261257 h 564925"/>
              <a:gd name="connsiteX25" fmla="*/ 156755 w 592248"/>
              <a:gd name="connsiteY25" fmla="*/ 252548 h 564925"/>
              <a:gd name="connsiteX26" fmla="*/ 130629 w 592248"/>
              <a:gd name="connsiteY26" fmla="*/ 243840 h 564925"/>
              <a:gd name="connsiteX27" fmla="*/ 104503 w 592248"/>
              <a:gd name="connsiteY27" fmla="*/ 226423 h 564925"/>
              <a:gd name="connsiteX28" fmla="*/ 34835 w 592248"/>
              <a:gd name="connsiteY28" fmla="*/ 174171 h 564925"/>
              <a:gd name="connsiteX29" fmla="*/ 8709 w 592248"/>
              <a:gd name="connsiteY29" fmla="*/ 165463 h 564925"/>
              <a:gd name="connsiteX30" fmla="*/ 0 w 592248"/>
              <a:gd name="connsiteY30" fmla="*/ 139337 h 564925"/>
              <a:gd name="connsiteX31" fmla="*/ 26126 w 592248"/>
              <a:gd name="connsiteY31" fmla="*/ 43543 h 564925"/>
              <a:gd name="connsiteX32" fmla="*/ 43543 w 592248"/>
              <a:gd name="connsiteY32" fmla="*/ 26125 h 564925"/>
              <a:gd name="connsiteX33" fmla="*/ 95795 w 592248"/>
              <a:gd name="connsiteY33" fmla="*/ 8708 h 564925"/>
              <a:gd name="connsiteX34" fmla="*/ 148046 w 592248"/>
              <a:gd name="connsiteY34"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322217 w 592248"/>
              <a:gd name="connsiteY21" fmla="*/ 32221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104503 w 592248"/>
              <a:gd name="connsiteY26" fmla="*/ 226423 h 564925"/>
              <a:gd name="connsiteX27" fmla="*/ 34835 w 592248"/>
              <a:gd name="connsiteY27" fmla="*/ 174171 h 564925"/>
              <a:gd name="connsiteX28" fmla="*/ 8709 w 592248"/>
              <a:gd name="connsiteY28" fmla="*/ 165463 h 564925"/>
              <a:gd name="connsiteX29" fmla="*/ 0 w 592248"/>
              <a:gd name="connsiteY29" fmla="*/ 139337 h 564925"/>
              <a:gd name="connsiteX30" fmla="*/ 26126 w 592248"/>
              <a:gd name="connsiteY30" fmla="*/ 43543 h 564925"/>
              <a:gd name="connsiteX31" fmla="*/ 43543 w 592248"/>
              <a:gd name="connsiteY31" fmla="*/ 26125 h 564925"/>
              <a:gd name="connsiteX32" fmla="*/ 95795 w 592248"/>
              <a:gd name="connsiteY32" fmla="*/ 8708 h 564925"/>
              <a:gd name="connsiteX33" fmla="*/ 148046 w 592248"/>
              <a:gd name="connsiteY33"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130629 w 592248"/>
              <a:gd name="connsiteY25" fmla="*/ 243840 h 564925"/>
              <a:gd name="connsiteX26" fmla="*/ 34835 w 592248"/>
              <a:gd name="connsiteY26" fmla="*/ 174171 h 564925"/>
              <a:gd name="connsiteX27" fmla="*/ 8709 w 592248"/>
              <a:gd name="connsiteY27" fmla="*/ 165463 h 564925"/>
              <a:gd name="connsiteX28" fmla="*/ 0 w 592248"/>
              <a:gd name="connsiteY28" fmla="*/ 139337 h 564925"/>
              <a:gd name="connsiteX29" fmla="*/ 26126 w 592248"/>
              <a:gd name="connsiteY29" fmla="*/ 43543 h 564925"/>
              <a:gd name="connsiteX30" fmla="*/ 43543 w 592248"/>
              <a:gd name="connsiteY30" fmla="*/ 26125 h 564925"/>
              <a:gd name="connsiteX31" fmla="*/ 95795 w 592248"/>
              <a:gd name="connsiteY31" fmla="*/ 8708 h 564925"/>
              <a:gd name="connsiteX32" fmla="*/ 148046 w 592248"/>
              <a:gd name="connsiteY32"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156755 w 592248"/>
              <a:gd name="connsiteY24" fmla="*/ 252548 h 564925"/>
              <a:gd name="connsiteX25" fmla="*/ 34835 w 592248"/>
              <a:gd name="connsiteY25" fmla="*/ 174171 h 564925"/>
              <a:gd name="connsiteX26" fmla="*/ 8709 w 592248"/>
              <a:gd name="connsiteY26" fmla="*/ 165463 h 564925"/>
              <a:gd name="connsiteX27" fmla="*/ 0 w 592248"/>
              <a:gd name="connsiteY27" fmla="*/ 139337 h 564925"/>
              <a:gd name="connsiteX28" fmla="*/ 26126 w 592248"/>
              <a:gd name="connsiteY28" fmla="*/ 43543 h 564925"/>
              <a:gd name="connsiteX29" fmla="*/ 43543 w 592248"/>
              <a:gd name="connsiteY29" fmla="*/ 26125 h 564925"/>
              <a:gd name="connsiteX30" fmla="*/ 95795 w 592248"/>
              <a:gd name="connsiteY30" fmla="*/ 8708 h 564925"/>
              <a:gd name="connsiteX31" fmla="*/ 148046 w 592248"/>
              <a:gd name="connsiteY31"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82880 w 592248"/>
              <a:gd name="connsiteY23" fmla="*/ 261257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44134 w 592248"/>
              <a:gd name="connsiteY23" fmla="*/ 23091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8709 w 592248"/>
              <a:gd name="connsiteY25" fmla="*/ 165463 h 564925"/>
              <a:gd name="connsiteX26" fmla="*/ 0 w 592248"/>
              <a:gd name="connsiteY26" fmla="*/ 139337 h 564925"/>
              <a:gd name="connsiteX27" fmla="*/ 26126 w 592248"/>
              <a:gd name="connsiteY27" fmla="*/ 43543 h 564925"/>
              <a:gd name="connsiteX28" fmla="*/ 43543 w 592248"/>
              <a:gd name="connsiteY28" fmla="*/ 26125 h 564925"/>
              <a:gd name="connsiteX29" fmla="*/ 95795 w 592248"/>
              <a:gd name="connsiteY29" fmla="*/ 8708 h 564925"/>
              <a:gd name="connsiteX30" fmla="*/ 148046 w 592248"/>
              <a:gd name="connsiteY30" fmla="*/ 0 h 564925"/>
              <a:gd name="connsiteX0" fmla="*/ 148046 w 592248"/>
              <a:gd name="connsiteY0" fmla="*/ 0 h 564925"/>
              <a:gd name="connsiteX1" fmla="*/ 148046 w 592248"/>
              <a:gd name="connsiteY1" fmla="*/ 0 h 564925"/>
              <a:gd name="connsiteX2" fmla="*/ 217715 w 592248"/>
              <a:gd name="connsiteY2" fmla="*/ 26125 h 564925"/>
              <a:gd name="connsiteX3" fmla="*/ 235132 w 592248"/>
              <a:gd name="connsiteY3" fmla="*/ 43543 h 564925"/>
              <a:gd name="connsiteX4" fmla="*/ 287383 w 592248"/>
              <a:gd name="connsiteY4" fmla="*/ 60960 h 564925"/>
              <a:gd name="connsiteX5" fmla="*/ 339635 w 592248"/>
              <a:gd name="connsiteY5" fmla="*/ 87085 h 564925"/>
              <a:gd name="connsiteX6" fmla="*/ 357052 w 592248"/>
              <a:gd name="connsiteY6" fmla="*/ 104503 h 564925"/>
              <a:gd name="connsiteX7" fmla="*/ 383177 w 592248"/>
              <a:gd name="connsiteY7" fmla="*/ 113211 h 564925"/>
              <a:gd name="connsiteX8" fmla="*/ 391886 w 592248"/>
              <a:gd name="connsiteY8" fmla="*/ 139337 h 564925"/>
              <a:gd name="connsiteX9" fmla="*/ 418012 w 592248"/>
              <a:gd name="connsiteY9" fmla="*/ 156754 h 564925"/>
              <a:gd name="connsiteX10" fmla="*/ 426720 w 592248"/>
              <a:gd name="connsiteY10" fmla="*/ 182880 h 564925"/>
              <a:gd name="connsiteX11" fmla="*/ 461555 w 592248"/>
              <a:gd name="connsiteY11" fmla="*/ 226423 h 564925"/>
              <a:gd name="connsiteX12" fmla="*/ 513806 w 592248"/>
              <a:gd name="connsiteY12" fmla="*/ 261257 h 564925"/>
              <a:gd name="connsiteX13" fmla="*/ 548640 w 592248"/>
              <a:gd name="connsiteY13" fmla="*/ 313508 h 564925"/>
              <a:gd name="connsiteX14" fmla="*/ 583475 w 592248"/>
              <a:gd name="connsiteY14" fmla="*/ 383177 h 564925"/>
              <a:gd name="connsiteX15" fmla="*/ 592183 w 592248"/>
              <a:gd name="connsiteY15" fmla="*/ 409303 h 564925"/>
              <a:gd name="connsiteX16" fmla="*/ 578734 w 592248"/>
              <a:gd name="connsiteY16" fmla="*/ 485505 h 564925"/>
              <a:gd name="connsiteX17" fmla="*/ 537528 w 592248"/>
              <a:gd name="connsiteY17" fmla="*/ 562958 h 564925"/>
              <a:gd name="connsiteX18" fmla="*/ 435429 w 592248"/>
              <a:gd name="connsiteY18" fmla="*/ 539931 h 564925"/>
              <a:gd name="connsiteX19" fmla="*/ 418012 w 592248"/>
              <a:gd name="connsiteY19" fmla="*/ 513805 h 564925"/>
              <a:gd name="connsiteX20" fmla="*/ 341037 w 592248"/>
              <a:gd name="connsiteY20" fmla="*/ 391885 h 564925"/>
              <a:gd name="connsiteX21" fmla="*/ 296386 w 592248"/>
              <a:gd name="connsiteY21" fmla="*/ 330887 h 564925"/>
              <a:gd name="connsiteX22" fmla="*/ 235132 w 592248"/>
              <a:gd name="connsiteY22" fmla="*/ 278674 h 564925"/>
              <a:gd name="connsiteX23" fmla="*/ 157050 w 592248"/>
              <a:gd name="connsiteY23" fmla="*/ 213572 h 564925"/>
              <a:gd name="connsiteX24" fmla="*/ 34835 w 592248"/>
              <a:gd name="connsiteY24" fmla="*/ 174171 h 564925"/>
              <a:gd name="connsiteX25" fmla="*/ 0 w 592248"/>
              <a:gd name="connsiteY25" fmla="*/ 139337 h 564925"/>
              <a:gd name="connsiteX26" fmla="*/ 26126 w 592248"/>
              <a:gd name="connsiteY26" fmla="*/ 43543 h 564925"/>
              <a:gd name="connsiteX27" fmla="*/ 43543 w 592248"/>
              <a:gd name="connsiteY27" fmla="*/ 26125 h 564925"/>
              <a:gd name="connsiteX28" fmla="*/ 95795 w 592248"/>
              <a:gd name="connsiteY28" fmla="*/ 8708 h 564925"/>
              <a:gd name="connsiteX29" fmla="*/ 148046 w 592248"/>
              <a:gd name="connsiteY29" fmla="*/ 0 h 564925"/>
              <a:gd name="connsiteX0" fmla="*/ 135130 w 579332"/>
              <a:gd name="connsiteY0" fmla="*/ 0 h 564925"/>
              <a:gd name="connsiteX1" fmla="*/ 135130 w 579332"/>
              <a:gd name="connsiteY1" fmla="*/ 0 h 564925"/>
              <a:gd name="connsiteX2" fmla="*/ 204799 w 579332"/>
              <a:gd name="connsiteY2" fmla="*/ 26125 h 564925"/>
              <a:gd name="connsiteX3" fmla="*/ 222216 w 579332"/>
              <a:gd name="connsiteY3" fmla="*/ 43543 h 564925"/>
              <a:gd name="connsiteX4" fmla="*/ 274467 w 579332"/>
              <a:gd name="connsiteY4" fmla="*/ 60960 h 564925"/>
              <a:gd name="connsiteX5" fmla="*/ 326719 w 579332"/>
              <a:gd name="connsiteY5" fmla="*/ 87085 h 564925"/>
              <a:gd name="connsiteX6" fmla="*/ 344136 w 579332"/>
              <a:gd name="connsiteY6" fmla="*/ 104503 h 564925"/>
              <a:gd name="connsiteX7" fmla="*/ 370261 w 579332"/>
              <a:gd name="connsiteY7" fmla="*/ 113211 h 564925"/>
              <a:gd name="connsiteX8" fmla="*/ 378970 w 579332"/>
              <a:gd name="connsiteY8" fmla="*/ 139337 h 564925"/>
              <a:gd name="connsiteX9" fmla="*/ 405096 w 579332"/>
              <a:gd name="connsiteY9" fmla="*/ 156754 h 564925"/>
              <a:gd name="connsiteX10" fmla="*/ 413804 w 579332"/>
              <a:gd name="connsiteY10" fmla="*/ 182880 h 564925"/>
              <a:gd name="connsiteX11" fmla="*/ 448639 w 579332"/>
              <a:gd name="connsiteY11" fmla="*/ 226423 h 564925"/>
              <a:gd name="connsiteX12" fmla="*/ 500890 w 579332"/>
              <a:gd name="connsiteY12" fmla="*/ 261257 h 564925"/>
              <a:gd name="connsiteX13" fmla="*/ 535724 w 579332"/>
              <a:gd name="connsiteY13" fmla="*/ 313508 h 564925"/>
              <a:gd name="connsiteX14" fmla="*/ 570559 w 579332"/>
              <a:gd name="connsiteY14" fmla="*/ 383177 h 564925"/>
              <a:gd name="connsiteX15" fmla="*/ 579267 w 579332"/>
              <a:gd name="connsiteY15" fmla="*/ 409303 h 564925"/>
              <a:gd name="connsiteX16" fmla="*/ 565818 w 579332"/>
              <a:gd name="connsiteY16" fmla="*/ 485505 h 564925"/>
              <a:gd name="connsiteX17" fmla="*/ 524612 w 579332"/>
              <a:gd name="connsiteY17" fmla="*/ 562958 h 564925"/>
              <a:gd name="connsiteX18" fmla="*/ 422513 w 579332"/>
              <a:gd name="connsiteY18" fmla="*/ 539931 h 564925"/>
              <a:gd name="connsiteX19" fmla="*/ 405096 w 579332"/>
              <a:gd name="connsiteY19" fmla="*/ 513805 h 564925"/>
              <a:gd name="connsiteX20" fmla="*/ 328121 w 579332"/>
              <a:gd name="connsiteY20" fmla="*/ 391885 h 564925"/>
              <a:gd name="connsiteX21" fmla="*/ 283470 w 579332"/>
              <a:gd name="connsiteY21" fmla="*/ 330887 h 564925"/>
              <a:gd name="connsiteX22" fmla="*/ 222216 w 579332"/>
              <a:gd name="connsiteY22" fmla="*/ 278674 h 564925"/>
              <a:gd name="connsiteX23" fmla="*/ 144134 w 579332"/>
              <a:gd name="connsiteY23" fmla="*/ 213572 h 564925"/>
              <a:gd name="connsiteX24" fmla="*/ 21919 w 579332"/>
              <a:gd name="connsiteY24" fmla="*/ 174171 h 564925"/>
              <a:gd name="connsiteX25" fmla="*/ 0 w 579332"/>
              <a:gd name="connsiteY25" fmla="*/ 104657 h 564925"/>
              <a:gd name="connsiteX26" fmla="*/ 13210 w 579332"/>
              <a:gd name="connsiteY26" fmla="*/ 43543 h 564925"/>
              <a:gd name="connsiteX27" fmla="*/ 30627 w 579332"/>
              <a:gd name="connsiteY27" fmla="*/ 26125 h 564925"/>
              <a:gd name="connsiteX28" fmla="*/ 82879 w 579332"/>
              <a:gd name="connsiteY28" fmla="*/ 8708 h 564925"/>
              <a:gd name="connsiteX29" fmla="*/ 135130 w 579332"/>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382383 w 582745"/>
              <a:gd name="connsiteY8" fmla="*/ 139337 h 564925"/>
              <a:gd name="connsiteX9" fmla="*/ 408509 w 582745"/>
              <a:gd name="connsiteY9" fmla="*/ 156754 h 564925"/>
              <a:gd name="connsiteX10" fmla="*/ 417217 w 582745"/>
              <a:gd name="connsiteY10" fmla="*/ 182880 h 564925"/>
              <a:gd name="connsiteX11" fmla="*/ 452052 w 582745"/>
              <a:gd name="connsiteY11" fmla="*/ 226423 h 564925"/>
              <a:gd name="connsiteX12" fmla="*/ 504303 w 582745"/>
              <a:gd name="connsiteY12" fmla="*/ 261257 h 564925"/>
              <a:gd name="connsiteX13" fmla="*/ 539137 w 582745"/>
              <a:gd name="connsiteY13" fmla="*/ 313508 h 564925"/>
              <a:gd name="connsiteX14" fmla="*/ 573972 w 582745"/>
              <a:gd name="connsiteY14" fmla="*/ 383177 h 564925"/>
              <a:gd name="connsiteX15" fmla="*/ 582680 w 582745"/>
              <a:gd name="connsiteY15" fmla="*/ 409303 h 564925"/>
              <a:gd name="connsiteX16" fmla="*/ 569231 w 582745"/>
              <a:gd name="connsiteY16" fmla="*/ 485505 h 564925"/>
              <a:gd name="connsiteX17" fmla="*/ 528025 w 582745"/>
              <a:gd name="connsiteY17" fmla="*/ 562958 h 564925"/>
              <a:gd name="connsiteX18" fmla="*/ 425926 w 582745"/>
              <a:gd name="connsiteY18" fmla="*/ 539931 h 564925"/>
              <a:gd name="connsiteX19" fmla="*/ 408509 w 582745"/>
              <a:gd name="connsiteY19" fmla="*/ 513805 h 564925"/>
              <a:gd name="connsiteX20" fmla="*/ 331534 w 582745"/>
              <a:gd name="connsiteY20" fmla="*/ 391885 h 564925"/>
              <a:gd name="connsiteX21" fmla="*/ 286883 w 582745"/>
              <a:gd name="connsiteY21" fmla="*/ 330887 h 564925"/>
              <a:gd name="connsiteX22" fmla="*/ 225629 w 582745"/>
              <a:gd name="connsiteY22" fmla="*/ 278674 h 564925"/>
              <a:gd name="connsiteX23" fmla="*/ 147547 w 582745"/>
              <a:gd name="connsiteY23" fmla="*/ 213572 h 564925"/>
              <a:gd name="connsiteX24" fmla="*/ 83452 w 582745"/>
              <a:gd name="connsiteY24" fmla="*/ 174171 h 564925"/>
              <a:gd name="connsiteX25" fmla="*/ 3413 w 582745"/>
              <a:gd name="connsiteY25" fmla="*/ 104657 h 564925"/>
              <a:gd name="connsiteX26" fmla="*/ 16623 w 582745"/>
              <a:gd name="connsiteY26" fmla="*/ 43543 h 564925"/>
              <a:gd name="connsiteX27" fmla="*/ 34040 w 582745"/>
              <a:gd name="connsiteY27" fmla="*/ 26125 h 564925"/>
              <a:gd name="connsiteX28" fmla="*/ 86292 w 582745"/>
              <a:gd name="connsiteY28" fmla="*/ 8708 h 564925"/>
              <a:gd name="connsiteX29" fmla="*/ 138543 w 582745"/>
              <a:gd name="connsiteY29"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17217 w 582745"/>
              <a:gd name="connsiteY9" fmla="*/ 182880 h 564925"/>
              <a:gd name="connsiteX10" fmla="*/ 452052 w 582745"/>
              <a:gd name="connsiteY10" fmla="*/ 226423 h 564925"/>
              <a:gd name="connsiteX11" fmla="*/ 504303 w 582745"/>
              <a:gd name="connsiteY11" fmla="*/ 261257 h 564925"/>
              <a:gd name="connsiteX12" fmla="*/ 539137 w 582745"/>
              <a:gd name="connsiteY12" fmla="*/ 313508 h 564925"/>
              <a:gd name="connsiteX13" fmla="*/ 573972 w 582745"/>
              <a:gd name="connsiteY13" fmla="*/ 383177 h 564925"/>
              <a:gd name="connsiteX14" fmla="*/ 582680 w 582745"/>
              <a:gd name="connsiteY14" fmla="*/ 409303 h 564925"/>
              <a:gd name="connsiteX15" fmla="*/ 569231 w 582745"/>
              <a:gd name="connsiteY15" fmla="*/ 485505 h 564925"/>
              <a:gd name="connsiteX16" fmla="*/ 528025 w 582745"/>
              <a:gd name="connsiteY16" fmla="*/ 562958 h 564925"/>
              <a:gd name="connsiteX17" fmla="*/ 425926 w 582745"/>
              <a:gd name="connsiteY17" fmla="*/ 539931 h 564925"/>
              <a:gd name="connsiteX18" fmla="*/ 408509 w 582745"/>
              <a:gd name="connsiteY18" fmla="*/ 513805 h 564925"/>
              <a:gd name="connsiteX19" fmla="*/ 331534 w 582745"/>
              <a:gd name="connsiteY19" fmla="*/ 391885 h 564925"/>
              <a:gd name="connsiteX20" fmla="*/ 286883 w 582745"/>
              <a:gd name="connsiteY20" fmla="*/ 330887 h 564925"/>
              <a:gd name="connsiteX21" fmla="*/ 225629 w 582745"/>
              <a:gd name="connsiteY21" fmla="*/ 278674 h 564925"/>
              <a:gd name="connsiteX22" fmla="*/ 147547 w 582745"/>
              <a:gd name="connsiteY22" fmla="*/ 213572 h 564925"/>
              <a:gd name="connsiteX23" fmla="*/ 83452 w 582745"/>
              <a:gd name="connsiteY23" fmla="*/ 174171 h 564925"/>
              <a:gd name="connsiteX24" fmla="*/ 3413 w 582745"/>
              <a:gd name="connsiteY24" fmla="*/ 104657 h 564925"/>
              <a:gd name="connsiteX25" fmla="*/ 16623 w 582745"/>
              <a:gd name="connsiteY25" fmla="*/ 43543 h 564925"/>
              <a:gd name="connsiteX26" fmla="*/ 34040 w 582745"/>
              <a:gd name="connsiteY26" fmla="*/ 26125 h 564925"/>
              <a:gd name="connsiteX27" fmla="*/ 86292 w 582745"/>
              <a:gd name="connsiteY27" fmla="*/ 8708 h 564925"/>
              <a:gd name="connsiteX28" fmla="*/ 138543 w 582745"/>
              <a:gd name="connsiteY28"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452052 w 582745"/>
              <a:gd name="connsiteY9" fmla="*/ 226423 h 564925"/>
              <a:gd name="connsiteX10" fmla="*/ 504303 w 582745"/>
              <a:gd name="connsiteY10" fmla="*/ 261257 h 564925"/>
              <a:gd name="connsiteX11" fmla="*/ 539137 w 582745"/>
              <a:gd name="connsiteY11" fmla="*/ 313508 h 564925"/>
              <a:gd name="connsiteX12" fmla="*/ 573972 w 582745"/>
              <a:gd name="connsiteY12" fmla="*/ 383177 h 564925"/>
              <a:gd name="connsiteX13" fmla="*/ 582680 w 582745"/>
              <a:gd name="connsiteY13" fmla="*/ 409303 h 564925"/>
              <a:gd name="connsiteX14" fmla="*/ 569231 w 582745"/>
              <a:gd name="connsiteY14" fmla="*/ 485505 h 564925"/>
              <a:gd name="connsiteX15" fmla="*/ 528025 w 582745"/>
              <a:gd name="connsiteY15" fmla="*/ 562958 h 564925"/>
              <a:gd name="connsiteX16" fmla="*/ 425926 w 582745"/>
              <a:gd name="connsiteY16" fmla="*/ 539931 h 564925"/>
              <a:gd name="connsiteX17" fmla="*/ 408509 w 582745"/>
              <a:gd name="connsiteY17" fmla="*/ 513805 h 564925"/>
              <a:gd name="connsiteX18" fmla="*/ 331534 w 582745"/>
              <a:gd name="connsiteY18" fmla="*/ 391885 h 564925"/>
              <a:gd name="connsiteX19" fmla="*/ 286883 w 582745"/>
              <a:gd name="connsiteY19" fmla="*/ 330887 h 564925"/>
              <a:gd name="connsiteX20" fmla="*/ 225629 w 582745"/>
              <a:gd name="connsiteY20" fmla="*/ 278674 h 564925"/>
              <a:gd name="connsiteX21" fmla="*/ 147547 w 582745"/>
              <a:gd name="connsiteY21" fmla="*/ 213572 h 564925"/>
              <a:gd name="connsiteX22" fmla="*/ 83452 w 582745"/>
              <a:gd name="connsiteY22" fmla="*/ 174171 h 564925"/>
              <a:gd name="connsiteX23" fmla="*/ 3413 w 582745"/>
              <a:gd name="connsiteY23" fmla="*/ 104657 h 564925"/>
              <a:gd name="connsiteX24" fmla="*/ 16623 w 582745"/>
              <a:gd name="connsiteY24" fmla="*/ 43543 h 564925"/>
              <a:gd name="connsiteX25" fmla="*/ 34040 w 582745"/>
              <a:gd name="connsiteY25" fmla="*/ 26125 h 564925"/>
              <a:gd name="connsiteX26" fmla="*/ 86292 w 582745"/>
              <a:gd name="connsiteY26" fmla="*/ 8708 h 564925"/>
              <a:gd name="connsiteX27" fmla="*/ 138543 w 582745"/>
              <a:gd name="connsiteY27"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373674 w 582745"/>
              <a:gd name="connsiteY7" fmla="*/ 113211 h 564925"/>
              <a:gd name="connsiteX8" fmla="*/ 408509 w 582745"/>
              <a:gd name="connsiteY8" fmla="*/ 156754 h 564925"/>
              <a:gd name="connsiteX9" fmla="*/ 504303 w 582745"/>
              <a:gd name="connsiteY9" fmla="*/ 261257 h 564925"/>
              <a:gd name="connsiteX10" fmla="*/ 539137 w 582745"/>
              <a:gd name="connsiteY10" fmla="*/ 313508 h 564925"/>
              <a:gd name="connsiteX11" fmla="*/ 573972 w 582745"/>
              <a:gd name="connsiteY11" fmla="*/ 383177 h 564925"/>
              <a:gd name="connsiteX12" fmla="*/ 582680 w 582745"/>
              <a:gd name="connsiteY12" fmla="*/ 409303 h 564925"/>
              <a:gd name="connsiteX13" fmla="*/ 569231 w 582745"/>
              <a:gd name="connsiteY13" fmla="*/ 485505 h 564925"/>
              <a:gd name="connsiteX14" fmla="*/ 528025 w 582745"/>
              <a:gd name="connsiteY14" fmla="*/ 562958 h 564925"/>
              <a:gd name="connsiteX15" fmla="*/ 425926 w 582745"/>
              <a:gd name="connsiteY15" fmla="*/ 539931 h 564925"/>
              <a:gd name="connsiteX16" fmla="*/ 408509 w 582745"/>
              <a:gd name="connsiteY16" fmla="*/ 513805 h 564925"/>
              <a:gd name="connsiteX17" fmla="*/ 331534 w 582745"/>
              <a:gd name="connsiteY17" fmla="*/ 391885 h 564925"/>
              <a:gd name="connsiteX18" fmla="*/ 286883 w 582745"/>
              <a:gd name="connsiteY18" fmla="*/ 330887 h 564925"/>
              <a:gd name="connsiteX19" fmla="*/ 225629 w 582745"/>
              <a:gd name="connsiteY19" fmla="*/ 278674 h 564925"/>
              <a:gd name="connsiteX20" fmla="*/ 147547 w 582745"/>
              <a:gd name="connsiteY20" fmla="*/ 213572 h 564925"/>
              <a:gd name="connsiteX21" fmla="*/ 83452 w 582745"/>
              <a:gd name="connsiteY21" fmla="*/ 174171 h 564925"/>
              <a:gd name="connsiteX22" fmla="*/ 3413 w 582745"/>
              <a:gd name="connsiteY22" fmla="*/ 104657 h 564925"/>
              <a:gd name="connsiteX23" fmla="*/ 16623 w 582745"/>
              <a:gd name="connsiteY23" fmla="*/ 43543 h 564925"/>
              <a:gd name="connsiteX24" fmla="*/ 34040 w 582745"/>
              <a:gd name="connsiteY24" fmla="*/ 26125 h 564925"/>
              <a:gd name="connsiteX25" fmla="*/ 86292 w 582745"/>
              <a:gd name="connsiteY25" fmla="*/ 8708 h 564925"/>
              <a:gd name="connsiteX26" fmla="*/ 138543 w 582745"/>
              <a:gd name="connsiteY26" fmla="*/ 0 h 564925"/>
              <a:gd name="connsiteX0" fmla="*/ 138543 w 582745"/>
              <a:gd name="connsiteY0" fmla="*/ 0 h 564925"/>
              <a:gd name="connsiteX1" fmla="*/ 138543 w 582745"/>
              <a:gd name="connsiteY1" fmla="*/ 0 h 564925"/>
              <a:gd name="connsiteX2" fmla="*/ 208212 w 582745"/>
              <a:gd name="connsiteY2" fmla="*/ 26125 h 564925"/>
              <a:gd name="connsiteX3" fmla="*/ 225629 w 582745"/>
              <a:gd name="connsiteY3" fmla="*/ 43543 h 564925"/>
              <a:gd name="connsiteX4" fmla="*/ 277880 w 582745"/>
              <a:gd name="connsiteY4" fmla="*/ 60960 h 564925"/>
              <a:gd name="connsiteX5" fmla="*/ 330132 w 582745"/>
              <a:gd name="connsiteY5" fmla="*/ 87085 h 564925"/>
              <a:gd name="connsiteX6" fmla="*/ 347549 w 582745"/>
              <a:gd name="connsiteY6" fmla="*/ 104503 h 564925"/>
              <a:gd name="connsiteX7" fmla="*/ 408509 w 582745"/>
              <a:gd name="connsiteY7" fmla="*/ 156754 h 564925"/>
              <a:gd name="connsiteX8" fmla="*/ 504303 w 582745"/>
              <a:gd name="connsiteY8" fmla="*/ 261257 h 564925"/>
              <a:gd name="connsiteX9" fmla="*/ 539137 w 582745"/>
              <a:gd name="connsiteY9" fmla="*/ 313508 h 564925"/>
              <a:gd name="connsiteX10" fmla="*/ 573972 w 582745"/>
              <a:gd name="connsiteY10" fmla="*/ 383177 h 564925"/>
              <a:gd name="connsiteX11" fmla="*/ 582680 w 582745"/>
              <a:gd name="connsiteY11" fmla="*/ 409303 h 564925"/>
              <a:gd name="connsiteX12" fmla="*/ 569231 w 582745"/>
              <a:gd name="connsiteY12" fmla="*/ 485505 h 564925"/>
              <a:gd name="connsiteX13" fmla="*/ 528025 w 582745"/>
              <a:gd name="connsiteY13" fmla="*/ 562958 h 564925"/>
              <a:gd name="connsiteX14" fmla="*/ 425926 w 582745"/>
              <a:gd name="connsiteY14" fmla="*/ 539931 h 564925"/>
              <a:gd name="connsiteX15" fmla="*/ 408509 w 582745"/>
              <a:gd name="connsiteY15" fmla="*/ 513805 h 564925"/>
              <a:gd name="connsiteX16" fmla="*/ 331534 w 582745"/>
              <a:gd name="connsiteY16" fmla="*/ 391885 h 564925"/>
              <a:gd name="connsiteX17" fmla="*/ 286883 w 582745"/>
              <a:gd name="connsiteY17" fmla="*/ 330887 h 564925"/>
              <a:gd name="connsiteX18" fmla="*/ 225629 w 582745"/>
              <a:gd name="connsiteY18" fmla="*/ 278674 h 564925"/>
              <a:gd name="connsiteX19" fmla="*/ 147547 w 582745"/>
              <a:gd name="connsiteY19" fmla="*/ 213572 h 564925"/>
              <a:gd name="connsiteX20" fmla="*/ 83452 w 582745"/>
              <a:gd name="connsiteY20" fmla="*/ 174171 h 564925"/>
              <a:gd name="connsiteX21" fmla="*/ 3413 w 582745"/>
              <a:gd name="connsiteY21" fmla="*/ 104657 h 564925"/>
              <a:gd name="connsiteX22" fmla="*/ 16623 w 582745"/>
              <a:gd name="connsiteY22" fmla="*/ 43543 h 564925"/>
              <a:gd name="connsiteX23" fmla="*/ 34040 w 582745"/>
              <a:gd name="connsiteY23" fmla="*/ 26125 h 564925"/>
              <a:gd name="connsiteX24" fmla="*/ 86292 w 582745"/>
              <a:gd name="connsiteY24" fmla="*/ 8708 h 564925"/>
              <a:gd name="connsiteX25" fmla="*/ 138543 w 582745"/>
              <a:gd name="connsiteY25"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86292 w 582745"/>
              <a:gd name="connsiteY23" fmla="*/ 8708 h 564925"/>
              <a:gd name="connsiteX24" fmla="*/ 138543 w 582745"/>
              <a:gd name="connsiteY24" fmla="*/ 0 h 564925"/>
              <a:gd name="connsiteX0" fmla="*/ 138543 w 582745"/>
              <a:gd name="connsiteY0" fmla="*/ 0 h 564925"/>
              <a:gd name="connsiteX1" fmla="*/ 138543 w 582745"/>
              <a:gd name="connsiteY1" fmla="*/ 0 h 564925"/>
              <a:gd name="connsiteX2" fmla="*/ 208212 w 582745"/>
              <a:gd name="connsiteY2" fmla="*/ 26125 h 564925"/>
              <a:gd name="connsiteX3" fmla="*/ 277880 w 582745"/>
              <a:gd name="connsiteY3" fmla="*/ 60960 h 564925"/>
              <a:gd name="connsiteX4" fmla="*/ 330132 w 582745"/>
              <a:gd name="connsiteY4" fmla="*/ 87085 h 564925"/>
              <a:gd name="connsiteX5" fmla="*/ 347549 w 582745"/>
              <a:gd name="connsiteY5" fmla="*/ 104503 h 564925"/>
              <a:gd name="connsiteX6" fmla="*/ 408509 w 582745"/>
              <a:gd name="connsiteY6" fmla="*/ 156754 h 564925"/>
              <a:gd name="connsiteX7" fmla="*/ 504303 w 582745"/>
              <a:gd name="connsiteY7" fmla="*/ 261257 h 564925"/>
              <a:gd name="connsiteX8" fmla="*/ 539137 w 582745"/>
              <a:gd name="connsiteY8" fmla="*/ 313508 h 564925"/>
              <a:gd name="connsiteX9" fmla="*/ 573972 w 582745"/>
              <a:gd name="connsiteY9" fmla="*/ 383177 h 564925"/>
              <a:gd name="connsiteX10" fmla="*/ 582680 w 582745"/>
              <a:gd name="connsiteY10" fmla="*/ 409303 h 564925"/>
              <a:gd name="connsiteX11" fmla="*/ 569231 w 582745"/>
              <a:gd name="connsiteY11" fmla="*/ 485505 h 564925"/>
              <a:gd name="connsiteX12" fmla="*/ 528025 w 582745"/>
              <a:gd name="connsiteY12" fmla="*/ 562958 h 564925"/>
              <a:gd name="connsiteX13" fmla="*/ 425926 w 582745"/>
              <a:gd name="connsiteY13" fmla="*/ 539931 h 564925"/>
              <a:gd name="connsiteX14" fmla="*/ 408509 w 582745"/>
              <a:gd name="connsiteY14" fmla="*/ 513805 h 564925"/>
              <a:gd name="connsiteX15" fmla="*/ 331534 w 582745"/>
              <a:gd name="connsiteY15" fmla="*/ 391885 h 564925"/>
              <a:gd name="connsiteX16" fmla="*/ 286883 w 582745"/>
              <a:gd name="connsiteY16" fmla="*/ 330887 h 564925"/>
              <a:gd name="connsiteX17" fmla="*/ 225629 w 582745"/>
              <a:gd name="connsiteY17" fmla="*/ 278674 h 564925"/>
              <a:gd name="connsiteX18" fmla="*/ 147547 w 582745"/>
              <a:gd name="connsiteY18" fmla="*/ 213572 h 564925"/>
              <a:gd name="connsiteX19" fmla="*/ 83452 w 582745"/>
              <a:gd name="connsiteY19" fmla="*/ 174171 h 564925"/>
              <a:gd name="connsiteX20" fmla="*/ 3413 w 582745"/>
              <a:gd name="connsiteY20" fmla="*/ 104657 h 564925"/>
              <a:gd name="connsiteX21" fmla="*/ 16623 w 582745"/>
              <a:gd name="connsiteY21" fmla="*/ 43543 h 564925"/>
              <a:gd name="connsiteX22" fmla="*/ 34040 w 582745"/>
              <a:gd name="connsiteY22" fmla="*/ 26125 h 564925"/>
              <a:gd name="connsiteX23" fmla="*/ 138543 w 582745"/>
              <a:gd name="connsiteY23" fmla="*/ 0 h 564925"/>
              <a:gd name="connsiteX0" fmla="*/ 138799 w 583001"/>
              <a:gd name="connsiteY0" fmla="*/ 0 h 564925"/>
              <a:gd name="connsiteX1" fmla="*/ 138799 w 583001"/>
              <a:gd name="connsiteY1" fmla="*/ 0 h 564925"/>
              <a:gd name="connsiteX2" fmla="*/ 208468 w 583001"/>
              <a:gd name="connsiteY2" fmla="*/ 26125 h 564925"/>
              <a:gd name="connsiteX3" fmla="*/ 278136 w 583001"/>
              <a:gd name="connsiteY3" fmla="*/ 60960 h 564925"/>
              <a:gd name="connsiteX4" fmla="*/ 330388 w 583001"/>
              <a:gd name="connsiteY4" fmla="*/ 87085 h 564925"/>
              <a:gd name="connsiteX5" fmla="*/ 347805 w 583001"/>
              <a:gd name="connsiteY5" fmla="*/ 104503 h 564925"/>
              <a:gd name="connsiteX6" fmla="*/ 408765 w 583001"/>
              <a:gd name="connsiteY6" fmla="*/ 156754 h 564925"/>
              <a:gd name="connsiteX7" fmla="*/ 504559 w 583001"/>
              <a:gd name="connsiteY7" fmla="*/ 261257 h 564925"/>
              <a:gd name="connsiteX8" fmla="*/ 539393 w 583001"/>
              <a:gd name="connsiteY8" fmla="*/ 313508 h 564925"/>
              <a:gd name="connsiteX9" fmla="*/ 574228 w 583001"/>
              <a:gd name="connsiteY9" fmla="*/ 383177 h 564925"/>
              <a:gd name="connsiteX10" fmla="*/ 582936 w 583001"/>
              <a:gd name="connsiteY10" fmla="*/ 409303 h 564925"/>
              <a:gd name="connsiteX11" fmla="*/ 569487 w 583001"/>
              <a:gd name="connsiteY11" fmla="*/ 485505 h 564925"/>
              <a:gd name="connsiteX12" fmla="*/ 528281 w 583001"/>
              <a:gd name="connsiteY12" fmla="*/ 562958 h 564925"/>
              <a:gd name="connsiteX13" fmla="*/ 426182 w 583001"/>
              <a:gd name="connsiteY13" fmla="*/ 539931 h 564925"/>
              <a:gd name="connsiteX14" fmla="*/ 408765 w 583001"/>
              <a:gd name="connsiteY14" fmla="*/ 513805 h 564925"/>
              <a:gd name="connsiteX15" fmla="*/ 331790 w 583001"/>
              <a:gd name="connsiteY15" fmla="*/ 391885 h 564925"/>
              <a:gd name="connsiteX16" fmla="*/ 287139 w 583001"/>
              <a:gd name="connsiteY16" fmla="*/ 330887 h 564925"/>
              <a:gd name="connsiteX17" fmla="*/ 225885 w 583001"/>
              <a:gd name="connsiteY17" fmla="*/ 278674 h 564925"/>
              <a:gd name="connsiteX18" fmla="*/ 147803 w 583001"/>
              <a:gd name="connsiteY18" fmla="*/ 213572 h 564925"/>
              <a:gd name="connsiteX19" fmla="*/ 83708 w 583001"/>
              <a:gd name="connsiteY19" fmla="*/ 174171 h 564925"/>
              <a:gd name="connsiteX20" fmla="*/ 3669 w 583001"/>
              <a:gd name="connsiteY20" fmla="*/ 104657 h 564925"/>
              <a:gd name="connsiteX21" fmla="*/ 16879 w 583001"/>
              <a:gd name="connsiteY21" fmla="*/ 43543 h 564925"/>
              <a:gd name="connsiteX22" fmla="*/ 47211 w 583001"/>
              <a:gd name="connsiteY22" fmla="*/ 13120 h 564925"/>
              <a:gd name="connsiteX23" fmla="*/ 138799 w 583001"/>
              <a:gd name="connsiteY23" fmla="*/ 0 h 564925"/>
              <a:gd name="connsiteX0" fmla="*/ 138799 w 583001"/>
              <a:gd name="connsiteY0" fmla="*/ 0 h 549791"/>
              <a:gd name="connsiteX1" fmla="*/ 138799 w 583001"/>
              <a:gd name="connsiteY1" fmla="*/ 0 h 549791"/>
              <a:gd name="connsiteX2" fmla="*/ 208468 w 583001"/>
              <a:gd name="connsiteY2" fmla="*/ 26125 h 549791"/>
              <a:gd name="connsiteX3" fmla="*/ 278136 w 583001"/>
              <a:gd name="connsiteY3" fmla="*/ 60960 h 549791"/>
              <a:gd name="connsiteX4" fmla="*/ 330388 w 583001"/>
              <a:gd name="connsiteY4" fmla="*/ 87085 h 549791"/>
              <a:gd name="connsiteX5" fmla="*/ 347805 w 583001"/>
              <a:gd name="connsiteY5" fmla="*/ 104503 h 549791"/>
              <a:gd name="connsiteX6" fmla="*/ 408765 w 583001"/>
              <a:gd name="connsiteY6" fmla="*/ 156754 h 549791"/>
              <a:gd name="connsiteX7" fmla="*/ 504559 w 583001"/>
              <a:gd name="connsiteY7" fmla="*/ 261257 h 549791"/>
              <a:gd name="connsiteX8" fmla="*/ 539393 w 583001"/>
              <a:gd name="connsiteY8" fmla="*/ 313508 h 549791"/>
              <a:gd name="connsiteX9" fmla="*/ 574228 w 583001"/>
              <a:gd name="connsiteY9" fmla="*/ 383177 h 549791"/>
              <a:gd name="connsiteX10" fmla="*/ 582936 w 583001"/>
              <a:gd name="connsiteY10" fmla="*/ 409303 h 549791"/>
              <a:gd name="connsiteX11" fmla="*/ 569487 w 583001"/>
              <a:gd name="connsiteY11" fmla="*/ 485505 h 549791"/>
              <a:gd name="connsiteX12" fmla="*/ 528281 w 583001"/>
              <a:gd name="connsiteY12" fmla="*/ 545618 h 549791"/>
              <a:gd name="connsiteX13" fmla="*/ 426182 w 583001"/>
              <a:gd name="connsiteY13" fmla="*/ 539931 h 549791"/>
              <a:gd name="connsiteX14" fmla="*/ 408765 w 583001"/>
              <a:gd name="connsiteY14" fmla="*/ 513805 h 549791"/>
              <a:gd name="connsiteX15" fmla="*/ 331790 w 583001"/>
              <a:gd name="connsiteY15" fmla="*/ 391885 h 549791"/>
              <a:gd name="connsiteX16" fmla="*/ 287139 w 583001"/>
              <a:gd name="connsiteY16" fmla="*/ 330887 h 549791"/>
              <a:gd name="connsiteX17" fmla="*/ 225885 w 583001"/>
              <a:gd name="connsiteY17" fmla="*/ 278674 h 549791"/>
              <a:gd name="connsiteX18" fmla="*/ 147803 w 583001"/>
              <a:gd name="connsiteY18" fmla="*/ 213572 h 549791"/>
              <a:gd name="connsiteX19" fmla="*/ 83708 w 583001"/>
              <a:gd name="connsiteY19" fmla="*/ 174171 h 549791"/>
              <a:gd name="connsiteX20" fmla="*/ 3669 w 583001"/>
              <a:gd name="connsiteY20" fmla="*/ 104657 h 549791"/>
              <a:gd name="connsiteX21" fmla="*/ 16879 w 583001"/>
              <a:gd name="connsiteY21" fmla="*/ 43543 h 549791"/>
              <a:gd name="connsiteX22" fmla="*/ 47211 w 583001"/>
              <a:gd name="connsiteY22" fmla="*/ 13120 h 549791"/>
              <a:gd name="connsiteX23" fmla="*/ 138799 w 583001"/>
              <a:gd name="connsiteY23" fmla="*/ 0 h 549791"/>
              <a:gd name="connsiteX0" fmla="*/ 138799 w 615034"/>
              <a:gd name="connsiteY0" fmla="*/ 0 h 549791"/>
              <a:gd name="connsiteX1" fmla="*/ 138799 w 615034"/>
              <a:gd name="connsiteY1" fmla="*/ 0 h 549791"/>
              <a:gd name="connsiteX2" fmla="*/ 208468 w 615034"/>
              <a:gd name="connsiteY2" fmla="*/ 26125 h 549791"/>
              <a:gd name="connsiteX3" fmla="*/ 278136 w 615034"/>
              <a:gd name="connsiteY3" fmla="*/ 60960 h 549791"/>
              <a:gd name="connsiteX4" fmla="*/ 330388 w 615034"/>
              <a:gd name="connsiteY4" fmla="*/ 87085 h 549791"/>
              <a:gd name="connsiteX5" fmla="*/ 347805 w 615034"/>
              <a:gd name="connsiteY5" fmla="*/ 104503 h 549791"/>
              <a:gd name="connsiteX6" fmla="*/ 408765 w 615034"/>
              <a:gd name="connsiteY6" fmla="*/ 156754 h 549791"/>
              <a:gd name="connsiteX7" fmla="*/ 504559 w 615034"/>
              <a:gd name="connsiteY7" fmla="*/ 261257 h 549791"/>
              <a:gd name="connsiteX8" fmla="*/ 539393 w 615034"/>
              <a:gd name="connsiteY8" fmla="*/ 313508 h 549791"/>
              <a:gd name="connsiteX9" fmla="*/ 574228 w 615034"/>
              <a:gd name="connsiteY9" fmla="*/ 383177 h 549791"/>
              <a:gd name="connsiteX10" fmla="*/ 582936 w 615034"/>
              <a:gd name="connsiteY10" fmla="*/ 409303 h 549791"/>
              <a:gd name="connsiteX11" fmla="*/ 613460 w 615034"/>
              <a:gd name="connsiteY11" fmla="*/ 490291 h 549791"/>
              <a:gd name="connsiteX12" fmla="*/ 528281 w 615034"/>
              <a:gd name="connsiteY12" fmla="*/ 545618 h 549791"/>
              <a:gd name="connsiteX13" fmla="*/ 426182 w 615034"/>
              <a:gd name="connsiteY13" fmla="*/ 539931 h 549791"/>
              <a:gd name="connsiteX14" fmla="*/ 408765 w 615034"/>
              <a:gd name="connsiteY14" fmla="*/ 513805 h 549791"/>
              <a:gd name="connsiteX15" fmla="*/ 331790 w 615034"/>
              <a:gd name="connsiteY15" fmla="*/ 391885 h 549791"/>
              <a:gd name="connsiteX16" fmla="*/ 287139 w 615034"/>
              <a:gd name="connsiteY16" fmla="*/ 330887 h 549791"/>
              <a:gd name="connsiteX17" fmla="*/ 225885 w 615034"/>
              <a:gd name="connsiteY17" fmla="*/ 278674 h 549791"/>
              <a:gd name="connsiteX18" fmla="*/ 147803 w 615034"/>
              <a:gd name="connsiteY18" fmla="*/ 213572 h 549791"/>
              <a:gd name="connsiteX19" fmla="*/ 83708 w 615034"/>
              <a:gd name="connsiteY19" fmla="*/ 174171 h 549791"/>
              <a:gd name="connsiteX20" fmla="*/ 3669 w 615034"/>
              <a:gd name="connsiteY20" fmla="*/ 104657 h 549791"/>
              <a:gd name="connsiteX21" fmla="*/ 16879 w 615034"/>
              <a:gd name="connsiteY21" fmla="*/ 43543 h 549791"/>
              <a:gd name="connsiteX22" fmla="*/ 47211 w 615034"/>
              <a:gd name="connsiteY22" fmla="*/ 13120 h 549791"/>
              <a:gd name="connsiteX23" fmla="*/ 138799 w 615034"/>
              <a:gd name="connsiteY23" fmla="*/ 0 h 549791"/>
              <a:gd name="connsiteX0" fmla="*/ 138799 w 614557"/>
              <a:gd name="connsiteY0" fmla="*/ 0 h 549791"/>
              <a:gd name="connsiteX1" fmla="*/ 138799 w 614557"/>
              <a:gd name="connsiteY1" fmla="*/ 0 h 549791"/>
              <a:gd name="connsiteX2" fmla="*/ 208468 w 614557"/>
              <a:gd name="connsiteY2" fmla="*/ 26125 h 549791"/>
              <a:gd name="connsiteX3" fmla="*/ 278136 w 614557"/>
              <a:gd name="connsiteY3" fmla="*/ 60960 h 549791"/>
              <a:gd name="connsiteX4" fmla="*/ 330388 w 614557"/>
              <a:gd name="connsiteY4" fmla="*/ 87085 h 549791"/>
              <a:gd name="connsiteX5" fmla="*/ 347805 w 614557"/>
              <a:gd name="connsiteY5" fmla="*/ 104503 h 549791"/>
              <a:gd name="connsiteX6" fmla="*/ 408765 w 614557"/>
              <a:gd name="connsiteY6" fmla="*/ 156754 h 549791"/>
              <a:gd name="connsiteX7" fmla="*/ 504559 w 614557"/>
              <a:gd name="connsiteY7" fmla="*/ 261257 h 549791"/>
              <a:gd name="connsiteX8" fmla="*/ 539393 w 614557"/>
              <a:gd name="connsiteY8" fmla="*/ 313508 h 549791"/>
              <a:gd name="connsiteX9" fmla="*/ 574228 w 614557"/>
              <a:gd name="connsiteY9" fmla="*/ 383177 h 549791"/>
              <a:gd name="connsiteX10" fmla="*/ 613460 w 614557"/>
              <a:gd name="connsiteY10" fmla="*/ 490291 h 549791"/>
              <a:gd name="connsiteX11" fmla="*/ 528281 w 614557"/>
              <a:gd name="connsiteY11" fmla="*/ 545618 h 549791"/>
              <a:gd name="connsiteX12" fmla="*/ 426182 w 614557"/>
              <a:gd name="connsiteY12" fmla="*/ 539931 h 549791"/>
              <a:gd name="connsiteX13" fmla="*/ 408765 w 614557"/>
              <a:gd name="connsiteY13" fmla="*/ 513805 h 549791"/>
              <a:gd name="connsiteX14" fmla="*/ 331790 w 614557"/>
              <a:gd name="connsiteY14" fmla="*/ 391885 h 549791"/>
              <a:gd name="connsiteX15" fmla="*/ 287139 w 614557"/>
              <a:gd name="connsiteY15" fmla="*/ 330887 h 549791"/>
              <a:gd name="connsiteX16" fmla="*/ 225885 w 614557"/>
              <a:gd name="connsiteY16" fmla="*/ 278674 h 549791"/>
              <a:gd name="connsiteX17" fmla="*/ 147803 w 614557"/>
              <a:gd name="connsiteY17" fmla="*/ 213572 h 549791"/>
              <a:gd name="connsiteX18" fmla="*/ 83708 w 614557"/>
              <a:gd name="connsiteY18" fmla="*/ 174171 h 549791"/>
              <a:gd name="connsiteX19" fmla="*/ 3669 w 614557"/>
              <a:gd name="connsiteY19" fmla="*/ 104657 h 549791"/>
              <a:gd name="connsiteX20" fmla="*/ 16879 w 614557"/>
              <a:gd name="connsiteY20" fmla="*/ 43543 h 549791"/>
              <a:gd name="connsiteX21" fmla="*/ 47211 w 614557"/>
              <a:gd name="connsiteY21" fmla="*/ 13120 h 549791"/>
              <a:gd name="connsiteX22" fmla="*/ 138799 w 614557"/>
              <a:gd name="connsiteY22" fmla="*/ 0 h 549791"/>
              <a:gd name="connsiteX0" fmla="*/ 138799 w 615717"/>
              <a:gd name="connsiteY0" fmla="*/ 0 h 556720"/>
              <a:gd name="connsiteX1" fmla="*/ 138799 w 615717"/>
              <a:gd name="connsiteY1" fmla="*/ 0 h 556720"/>
              <a:gd name="connsiteX2" fmla="*/ 208468 w 615717"/>
              <a:gd name="connsiteY2" fmla="*/ 26125 h 556720"/>
              <a:gd name="connsiteX3" fmla="*/ 278136 w 615717"/>
              <a:gd name="connsiteY3" fmla="*/ 60960 h 556720"/>
              <a:gd name="connsiteX4" fmla="*/ 330388 w 615717"/>
              <a:gd name="connsiteY4" fmla="*/ 87085 h 556720"/>
              <a:gd name="connsiteX5" fmla="*/ 347805 w 615717"/>
              <a:gd name="connsiteY5" fmla="*/ 104503 h 556720"/>
              <a:gd name="connsiteX6" fmla="*/ 408765 w 615717"/>
              <a:gd name="connsiteY6" fmla="*/ 156754 h 556720"/>
              <a:gd name="connsiteX7" fmla="*/ 504559 w 615717"/>
              <a:gd name="connsiteY7" fmla="*/ 261257 h 556720"/>
              <a:gd name="connsiteX8" fmla="*/ 539393 w 615717"/>
              <a:gd name="connsiteY8" fmla="*/ 313508 h 556720"/>
              <a:gd name="connsiteX9" fmla="*/ 574228 w 615717"/>
              <a:gd name="connsiteY9" fmla="*/ 383177 h 556720"/>
              <a:gd name="connsiteX10" fmla="*/ 613460 w 615717"/>
              <a:gd name="connsiteY10" fmla="*/ 490291 h 556720"/>
              <a:gd name="connsiteX11" fmla="*/ 605232 w 615717"/>
              <a:gd name="connsiteY11" fmla="*/ 553994 h 556720"/>
              <a:gd name="connsiteX12" fmla="*/ 426182 w 615717"/>
              <a:gd name="connsiteY12" fmla="*/ 539931 h 556720"/>
              <a:gd name="connsiteX13" fmla="*/ 408765 w 615717"/>
              <a:gd name="connsiteY13" fmla="*/ 513805 h 556720"/>
              <a:gd name="connsiteX14" fmla="*/ 331790 w 615717"/>
              <a:gd name="connsiteY14" fmla="*/ 391885 h 556720"/>
              <a:gd name="connsiteX15" fmla="*/ 287139 w 615717"/>
              <a:gd name="connsiteY15" fmla="*/ 330887 h 556720"/>
              <a:gd name="connsiteX16" fmla="*/ 225885 w 615717"/>
              <a:gd name="connsiteY16" fmla="*/ 278674 h 556720"/>
              <a:gd name="connsiteX17" fmla="*/ 147803 w 615717"/>
              <a:gd name="connsiteY17" fmla="*/ 213572 h 556720"/>
              <a:gd name="connsiteX18" fmla="*/ 83708 w 615717"/>
              <a:gd name="connsiteY18" fmla="*/ 174171 h 556720"/>
              <a:gd name="connsiteX19" fmla="*/ 3669 w 615717"/>
              <a:gd name="connsiteY19" fmla="*/ 104657 h 556720"/>
              <a:gd name="connsiteX20" fmla="*/ 16879 w 615717"/>
              <a:gd name="connsiteY20" fmla="*/ 43543 h 556720"/>
              <a:gd name="connsiteX21" fmla="*/ 47211 w 615717"/>
              <a:gd name="connsiteY21" fmla="*/ 13120 h 556720"/>
              <a:gd name="connsiteX22" fmla="*/ 138799 w 615717"/>
              <a:gd name="connsiteY22" fmla="*/ 0 h 556720"/>
              <a:gd name="connsiteX0" fmla="*/ 182669 w 659586"/>
              <a:gd name="connsiteY0" fmla="*/ 0 h 556720"/>
              <a:gd name="connsiteX1" fmla="*/ 182669 w 659586"/>
              <a:gd name="connsiteY1" fmla="*/ 0 h 556720"/>
              <a:gd name="connsiteX2" fmla="*/ 252338 w 659586"/>
              <a:gd name="connsiteY2" fmla="*/ 26125 h 556720"/>
              <a:gd name="connsiteX3" fmla="*/ 322006 w 659586"/>
              <a:gd name="connsiteY3" fmla="*/ 60960 h 556720"/>
              <a:gd name="connsiteX4" fmla="*/ 374258 w 659586"/>
              <a:gd name="connsiteY4" fmla="*/ 87085 h 556720"/>
              <a:gd name="connsiteX5" fmla="*/ 391675 w 659586"/>
              <a:gd name="connsiteY5" fmla="*/ 104503 h 556720"/>
              <a:gd name="connsiteX6" fmla="*/ 452635 w 659586"/>
              <a:gd name="connsiteY6" fmla="*/ 156754 h 556720"/>
              <a:gd name="connsiteX7" fmla="*/ 548429 w 659586"/>
              <a:gd name="connsiteY7" fmla="*/ 261257 h 556720"/>
              <a:gd name="connsiteX8" fmla="*/ 583263 w 659586"/>
              <a:gd name="connsiteY8" fmla="*/ 313508 h 556720"/>
              <a:gd name="connsiteX9" fmla="*/ 618098 w 659586"/>
              <a:gd name="connsiteY9" fmla="*/ 383177 h 556720"/>
              <a:gd name="connsiteX10" fmla="*/ 657330 w 659586"/>
              <a:gd name="connsiteY10" fmla="*/ 490291 h 556720"/>
              <a:gd name="connsiteX11" fmla="*/ 649102 w 659586"/>
              <a:gd name="connsiteY11" fmla="*/ 553994 h 556720"/>
              <a:gd name="connsiteX12" fmla="*/ 470052 w 659586"/>
              <a:gd name="connsiteY12" fmla="*/ 539931 h 556720"/>
              <a:gd name="connsiteX13" fmla="*/ 452635 w 659586"/>
              <a:gd name="connsiteY13" fmla="*/ 513805 h 556720"/>
              <a:gd name="connsiteX14" fmla="*/ 375660 w 659586"/>
              <a:gd name="connsiteY14" fmla="*/ 391885 h 556720"/>
              <a:gd name="connsiteX15" fmla="*/ 331009 w 659586"/>
              <a:gd name="connsiteY15" fmla="*/ 330887 h 556720"/>
              <a:gd name="connsiteX16" fmla="*/ 269755 w 659586"/>
              <a:gd name="connsiteY16" fmla="*/ 278674 h 556720"/>
              <a:gd name="connsiteX17" fmla="*/ 191673 w 659586"/>
              <a:gd name="connsiteY17" fmla="*/ 213572 h 556720"/>
              <a:gd name="connsiteX18" fmla="*/ 127578 w 659586"/>
              <a:gd name="connsiteY18" fmla="*/ 174171 h 556720"/>
              <a:gd name="connsiteX19" fmla="*/ 1465 w 659586"/>
              <a:gd name="connsiteY19" fmla="*/ 106122 h 556720"/>
              <a:gd name="connsiteX20" fmla="*/ 60749 w 659586"/>
              <a:gd name="connsiteY20" fmla="*/ 43543 h 556720"/>
              <a:gd name="connsiteX21" fmla="*/ 91081 w 659586"/>
              <a:gd name="connsiteY21" fmla="*/ 13120 h 556720"/>
              <a:gd name="connsiteX22" fmla="*/ 182669 w 659586"/>
              <a:gd name="connsiteY22" fmla="*/ 0 h 556720"/>
              <a:gd name="connsiteX0" fmla="*/ 183102 w 660019"/>
              <a:gd name="connsiteY0" fmla="*/ 0 h 556720"/>
              <a:gd name="connsiteX1" fmla="*/ 183102 w 660019"/>
              <a:gd name="connsiteY1" fmla="*/ 0 h 556720"/>
              <a:gd name="connsiteX2" fmla="*/ 252771 w 660019"/>
              <a:gd name="connsiteY2" fmla="*/ 26125 h 556720"/>
              <a:gd name="connsiteX3" fmla="*/ 322439 w 660019"/>
              <a:gd name="connsiteY3" fmla="*/ 60960 h 556720"/>
              <a:gd name="connsiteX4" fmla="*/ 374691 w 660019"/>
              <a:gd name="connsiteY4" fmla="*/ 87085 h 556720"/>
              <a:gd name="connsiteX5" fmla="*/ 392108 w 660019"/>
              <a:gd name="connsiteY5" fmla="*/ 104503 h 556720"/>
              <a:gd name="connsiteX6" fmla="*/ 453068 w 660019"/>
              <a:gd name="connsiteY6" fmla="*/ 156754 h 556720"/>
              <a:gd name="connsiteX7" fmla="*/ 548862 w 660019"/>
              <a:gd name="connsiteY7" fmla="*/ 261257 h 556720"/>
              <a:gd name="connsiteX8" fmla="*/ 583696 w 660019"/>
              <a:gd name="connsiteY8" fmla="*/ 313508 h 556720"/>
              <a:gd name="connsiteX9" fmla="*/ 618531 w 660019"/>
              <a:gd name="connsiteY9" fmla="*/ 383177 h 556720"/>
              <a:gd name="connsiteX10" fmla="*/ 657763 w 660019"/>
              <a:gd name="connsiteY10" fmla="*/ 490291 h 556720"/>
              <a:gd name="connsiteX11" fmla="*/ 649535 w 660019"/>
              <a:gd name="connsiteY11" fmla="*/ 553994 h 556720"/>
              <a:gd name="connsiteX12" fmla="*/ 470485 w 660019"/>
              <a:gd name="connsiteY12" fmla="*/ 539931 h 556720"/>
              <a:gd name="connsiteX13" fmla="*/ 453068 w 660019"/>
              <a:gd name="connsiteY13" fmla="*/ 513805 h 556720"/>
              <a:gd name="connsiteX14" fmla="*/ 376093 w 660019"/>
              <a:gd name="connsiteY14" fmla="*/ 391885 h 556720"/>
              <a:gd name="connsiteX15" fmla="*/ 331442 w 660019"/>
              <a:gd name="connsiteY15" fmla="*/ 330887 h 556720"/>
              <a:gd name="connsiteX16" fmla="*/ 270188 w 660019"/>
              <a:gd name="connsiteY16" fmla="*/ 278674 h 556720"/>
              <a:gd name="connsiteX17" fmla="*/ 192106 w 660019"/>
              <a:gd name="connsiteY17" fmla="*/ 213572 h 556720"/>
              <a:gd name="connsiteX18" fmla="*/ 128011 w 660019"/>
              <a:gd name="connsiteY18" fmla="*/ 174171 h 556720"/>
              <a:gd name="connsiteX19" fmla="*/ 1898 w 660019"/>
              <a:gd name="connsiteY19" fmla="*/ 106122 h 556720"/>
              <a:gd name="connsiteX20" fmla="*/ 61182 w 660019"/>
              <a:gd name="connsiteY20" fmla="*/ 43543 h 556720"/>
              <a:gd name="connsiteX21" fmla="*/ 183102 w 660019"/>
              <a:gd name="connsiteY21" fmla="*/ 0 h 556720"/>
              <a:gd name="connsiteX0" fmla="*/ 183102 w 662427"/>
              <a:gd name="connsiteY0" fmla="*/ 0 h 556720"/>
              <a:gd name="connsiteX1" fmla="*/ 183102 w 662427"/>
              <a:gd name="connsiteY1" fmla="*/ 0 h 556720"/>
              <a:gd name="connsiteX2" fmla="*/ 252771 w 662427"/>
              <a:gd name="connsiteY2" fmla="*/ 26125 h 556720"/>
              <a:gd name="connsiteX3" fmla="*/ 322439 w 662427"/>
              <a:gd name="connsiteY3" fmla="*/ 60960 h 556720"/>
              <a:gd name="connsiteX4" fmla="*/ 374691 w 662427"/>
              <a:gd name="connsiteY4" fmla="*/ 87085 h 556720"/>
              <a:gd name="connsiteX5" fmla="*/ 392108 w 662427"/>
              <a:gd name="connsiteY5" fmla="*/ 104503 h 556720"/>
              <a:gd name="connsiteX6" fmla="*/ 453068 w 662427"/>
              <a:gd name="connsiteY6" fmla="*/ 156754 h 556720"/>
              <a:gd name="connsiteX7" fmla="*/ 548862 w 662427"/>
              <a:gd name="connsiteY7" fmla="*/ 261257 h 556720"/>
              <a:gd name="connsiteX8" fmla="*/ 583696 w 662427"/>
              <a:gd name="connsiteY8" fmla="*/ 313508 h 556720"/>
              <a:gd name="connsiteX9" fmla="*/ 651513 w 662427"/>
              <a:gd name="connsiteY9" fmla="*/ 386766 h 556720"/>
              <a:gd name="connsiteX10" fmla="*/ 657763 w 662427"/>
              <a:gd name="connsiteY10" fmla="*/ 490291 h 556720"/>
              <a:gd name="connsiteX11" fmla="*/ 649535 w 662427"/>
              <a:gd name="connsiteY11" fmla="*/ 553994 h 556720"/>
              <a:gd name="connsiteX12" fmla="*/ 470485 w 662427"/>
              <a:gd name="connsiteY12" fmla="*/ 539931 h 556720"/>
              <a:gd name="connsiteX13" fmla="*/ 453068 w 662427"/>
              <a:gd name="connsiteY13" fmla="*/ 513805 h 556720"/>
              <a:gd name="connsiteX14" fmla="*/ 376093 w 662427"/>
              <a:gd name="connsiteY14" fmla="*/ 391885 h 556720"/>
              <a:gd name="connsiteX15" fmla="*/ 331442 w 662427"/>
              <a:gd name="connsiteY15" fmla="*/ 330887 h 556720"/>
              <a:gd name="connsiteX16" fmla="*/ 270188 w 662427"/>
              <a:gd name="connsiteY16" fmla="*/ 278674 h 556720"/>
              <a:gd name="connsiteX17" fmla="*/ 192106 w 662427"/>
              <a:gd name="connsiteY17" fmla="*/ 213572 h 556720"/>
              <a:gd name="connsiteX18" fmla="*/ 128011 w 662427"/>
              <a:gd name="connsiteY18" fmla="*/ 174171 h 556720"/>
              <a:gd name="connsiteX19" fmla="*/ 1898 w 662427"/>
              <a:gd name="connsiteY19" fmla="*/ 106122 h 556720"/>
              <a:gd name="connsiteX20" fmla="*/ 61182 w 662427"/>
              <a:gd name="connsiteY20" fmla="*/ 43543 h 556720"/>
              <a:gd name="connsiteX21" fmla="*/ 183102 w 662427"/>
              <a:gd name="connsiteY21" fmla="*/ 0 h 556720"/>
              <a:gd name="connsiteX0" fmla="*/ 183102 w 662427"/>
              <a:gd name="connsiteY0" fmla="*/ 0 h 556720"/>
              <a:gd name="connsiteX1" fmla="*/ 183102 w 662427"/>
              <a:gd name="connsiteY1" fmla="*/ 0 h 556720"/>
              <a:gd name="connsiteX2" fmla="*/ 252771 w 662427"/>
              <a:gd name="connsiteY2" fmla="*/ 26125 h 556720"/>
              <a:gd name="connsiteX3" fmla="*/ 322439 w 662427"/>
              <a:gd name="connsiteY3" fmla="*/ 60960 h 556720"/>
              <a:gd name="connsiteX4" fmla="*/ 374691 w 662427"/>
              <a:gd name="connsiteY4" fmla="*/ 87085 h 556720"/>
              <a:gd name="connsiteX5" fmla="*/ 392108 w 662427"/>
              <a:gd name="connsiteY5" fmla="*/ 104503 h 556720"/>
              <a:gd name="connsiteX6" fmla="*/ 453068 w 662427"/>
              <a:gd name="connsiteY6" fmla="*/ 156754 h 556720"/>
              <a:gd name="connsiteX7" fmla="*/ 548862 w 662427"/>
              <a:gd name="connsiteY7" fmla="*/ 261257 h 556720"/>
              <a:gd name="connsiteX8" fmla="*/ 583696 w 662427"/>
              <a:gd name="connsiteY8" fmla="*/ 313508 h 556720"/>
              <a:gd name="connsiteX9" fmla="*/ 651513 w 662427"/>
              <a:gd name="connsiteY9" fmla="*/ 386766 h 556720"/>
              <a:gd name="connsiteX10" fmla="*/ 657763 w 662427"/>
              <a:gd name="connsiteY10" fmla="*/ 490291 h 556720"/>
              <a:gd name="connsiteX11" fmla="*/ 649535 w 662427"/>
              <a:gd name="connsiteY11" fmla="*/ 553994 h 556720"/>
              <a:gd name="connsiteX12" fmla="*/ 470485 w 662427"/>
              <a:gd name="connsiteY12" fmla="*/ 539931 h 556720"/>
              <a:gd name="connsiteX13" fmla="*/ 453068 w 662427"/>
              <a:gd name="connsiteY13" fmla="*/ 513805 h 556720"/>
              <a:gd name="connsiteX14" fmla="*/ 362074 w 662427"/>
              <a:gd name="connsiteY14" fmla="*/ 401093 h 556720"/>
              <a:gd name="connsiteX15" fmla="*/ 331442 w 662427"/>
              <a:gd name="connsiteY15" fmla="*/ 330887 h 556720"/>
              <a:gd name="connsiteX16" fmla="*/ 270188 w 662427"/>
              <a:gd name="connsiteY16" fmla="*/ 278674 h 556720"/>
              <a:gd name="connsiteX17" fmla="*/ 192106 w 662427"/>
              <a:gd name="connsiteY17" fmla="*/ 213572 h 556720"/>
              <a:gd name="connsiteX18" fmla="*/ 128011 w 662427"/>
              <a:gd name="connsiteY18" fmla="*/ 174171 h 556720"/>
              <a:gd name="connsiteX19" fmla="*/ 1898 w 662427"/>
              <a:gd name="connsiteY19" fmla="*/ 106122 h 556720"/>
              <a:gd name="connsiteX20" fmla="*/ 61182 w 662427"/>
              <a:gd name="connsiteY20" fmla="*/ 43543 h 556720"/>
              <a:gd name="connsiteX21" fmla="*/ 183102 w 662427"/>
              <a:gd name="connsiteY21" fmla="*/ 0 h 556720"/>
              <a:gd name="connsiteX0" fmla="*/ 182499 w 661824"/>
              <a:gd name="connsiteY0" fmla="*/ 0 h 556720"/>
              <a:gd name="connsiteX1" fmla="*/ 182499 w 661824"/>
              <a:gd name="connsiteY1" fmla="*/ 0 h 556720"/>
              <a:gd name="connsiteX2" fmla="*/ 252168 w 661824"/>
              <a:gd name="connsiteY2" fmla="*/ 26125 h 556720"/>
              <a:gd name="connsiteX3" fmla="*/ 321836 w 661824"/>
              <a:gd name="connsiteY3" fmla="*/ 60960 h 556720"/>
              <a:gd name="connsiteX4" fmla="*/ 374088 w 661824"/>
              <a:gd name="connsiteY4" fmla="*/ 87085 h 556720"/>
              <a:gd name="connsiteX5" fmla="*/ 391505 w 661824"/>
              <a:gd name="connsiteY5" fmla="*/ 104503 h 556720"/>
              <a:gd name="connsiteX6" fmla="*/ 452465 w 661824"/>
              <a:gd name="connsiteY6" fmla="*/ 156754 h 556720"/>
              <a:gd name="connsiteX7" fmla="*/ 548259 w 661824"/>
              <a:gd name="connsiteY7" fmla="*/ 261257 h 556720"/>
              <a:gd name="connsiteX8" fmla="*/ 583093 w 661824"/>
              <a:gd name="connsiteY8" fmla="*/ 313508 h 556720"/>
              <a:gd name="connsiteX9" fmla="*/ 650910 w 661824"/>
              <a:gd name="connsiteY9" fmla="*/ 386766 h 556720"/>
              <a:gd name="connsiteX10" fmla="*/ 657160 w 661824"/>
              <a:gd name="connsiteY10" fmla="*/ 490291 h 556720"/>
              <a:gd name="connsiteX11" fmla="*/ 648932 w 661824"/>
              <a:gd name="connsiteY11" fmla="*/ 553994 h 556720"/>
              <a:gd name="connsiteX12" fmla="*/ 469882 w 661824"/>
              <a:gd name="connsiteY12" fmla="*/ 539931 h 556720"/>
              <a:gd name="connsiteX13" fmla="*/ 452465 w 661824"/>
              <a:gd name="connsiteY13" fmla="*/ 513805 h 556720"/>
              <a:gd name="connsiteX14" fmla="*/ 361471 w 661824"/>
              <a:gd name="connsiteY14" fmla="*/ 401093 h 556720"/>
              <a:gd name="connsiteX15" fmla="*/ 330839 w 661824"/>
              <a:gd name="connsiteY15" fmla="*/ 330887 h 556720"/>
              <a:gd name="connsiteX16" fmla="*/ 269585 w 661824"/>
              <a:gd name="connsiteY16" fmla="*/ 278674 h 556720"/>
              <a:gd name="connsiteX17" fmla="*/ 191503 w 661824"/>
              <a:gd name="connsiteY17" fmla="*/ 213572 h 556720"/>
              <a:gd name="connsiteX18" fmla="*/ 113387 w 661824"/>
              <a:gd name="connsiteY18" fmla="*/ 183378 h 556720"/>
              <a:gd name="connsiteX19" fmla="*/ 1295 w 661824"/>
              <a:gd name="connsiteY19" fmla="*/ 106122 h 556720"/>
              <a:gd name="connsiteX20" fmla="*/ 60579 w 661824"/>
              <a:gd name="connsiteY20" fmla="*/ 43543 h 556720"/>
              <a:gd name="connsiteX21" fmla="*/ 182499 w 661824"/>
              <a:gd name="connsiteY21"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51898 w 661257"/>
              <a:gd name="connsiteY13" fmla="*/ 513805 h 556720"/>
              <a:gd name="connsiteX14" fmla="*/ 360904 w 661257"/>
              <a:gd name="connsiteY14" fmla="*/ 401093 h 556720"/>
              <a:gd name="connsiteX15" fmla="*/ 330272 w 661257"/>
              <a:gd name="connsiteY15" fmla="*/ 330887 h 556720"/>
              <a:gd name="connsiteX16" fmla="*/ 269018 w 661257"/>
              <a:gd name="connsiteY16" fmla="*/ 278674 h 556720"/>
              <a:gd name="connsiteX17" fmla="*/ 190936 w 661257"/>
              <a:gd name="connsiteY17" fmla="*/ 213572 h 556720"/>
              <a:gd name="connsiteX18" fmla="*/ 97572 w 661257"/>
              <a:gd name="connsiteY18" fmla="*/ 184064 h 556720"/>
              <a:gd name="connsiteX19" fmla="*/ 728 w 661257"/>
              <a:gd name="connsiteY19" fmla="*/ 106122 h 556720"/>
              <a:gd name="connsiteX20" fmla="*/ 60012 w 661257"/>
              <a:gd name="connsiteY20" fmla="*/ 43543 h 556720"/>
              <a:gd name="connsiteX21" fmla="*/ 181932 w 661257"/>
              <a:gd name="connsiteY21"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51898 w 661257"/>
              <a:gd name="connsiteY13" fmla="*/ 513805 h 556720"/>
              <a:gd name="connsiteX14" fmla="*/ 360904 w 661257"/>
              <a:gd name="connsiteY14" fmla="*/ 401093 h 556720"/>
              <a:gd name="connsiteX15" fmla="*/ 330272 w 661257"/>
              <a:gd name="connsiteY15" fmla="*/ 330887 h 556720"/>
              <a:gd name="connsiteX16" fmla="*/ 256223 w 661257"/>
              <a:gd name="connsiteY16" fmla="*/ 296402 h 556720"/>
              <a:gd name="connsiteX17" fmla="*/ 190936 w 661257"/>
              <a:gd name="connsiteY17" fmla="*/ 213572 h 556720"/>
              <a:gd name="connsiteX18" fmla="*/ 97572 w 661257"/>
              <a:gd name="connsiteY18" fmla="*/ 184064 h 556720"/>
              <a:gd name="connsiteX19" fmla="*/ 728 w 661257"/>
              <a:gd name="connsiteY19" fmla="*/ 106122 h 556720"/>
              <a:gd name="connsiteX20" fmla="*/ 60012 w 661257"/>
              <a:gd name="connsiteY20" fmla="*/ 43543 h 556720"/>
              <a:gd name="connsiteX21" fmla="*/ 181932 w 661257"/>
              <a:gd name="connsiteY21"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51898 w 661257"/>
              <a:gd name="connsiteY13" fmla="*/ 513805 h 556720"/>
              <a:gd name="connsiteX14" fmla="*/ 360904 w 661257"/>
              <a:gd name="connsiteY14" fmla="*/ 401093 h 556720"/>
              <a:gd name="connsiteX15" fmla="*/ 330272 w 661257"/>
              <a:gd name="connsiteY15" fmla="*/ 330887 h 556720"/>
              <a:gd name="connsiteX16" fmla="*/ 243430 w 661257"/>
              <a:gd name="connsiteY16" fmla="*/ 314131 h 556720"/>
              <a:gd name="connsiteX17" fmla="*/ 190936 w 661257"/>
              <a:gd name="connsiteY17" fmla="*/ 213572 h 556720"/>
              <a:gd name="connsiteX18" fmla="*/ 97572 w 661257"/>
              <a:gd name="connsiteY18" fmla="*/ 184064 h 556720"/>
              <a:gd name="connsiteX19" fmla="*/ 728 w 661257"/>
              <a:gd name="connsiteY19" fmla="*/ 106122 h 556720"/>
              <a:gd name="connsiteX20" fmla="*/ 60012 w 661257"/>
              <a:gd name="connsiteY20" fmla="*/ 43543 h 556720"/>
              <a:gd name="connsiteX21" fmla="*/ 181932 w 661257"/>
              <a:gd name="connsiteY21"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51898 w 661257"/>
              <a:gd name="connsiteY13" fmla="*/ 513805 h 556720"/>
              <a:gd name="connsiteX14" fmla="*/ 360904 w 661257"/>
              <a:gd name="connsiteY14" fmla="*/ 401093 h 556720"/>
              <a:gd name="connsiteX15" fmla="*/ 243430 w 661257"/>
              <a:gd name="connsiteY15" fmla="*/ 314131 h 556720"/>
              <a:gd name="connsiteX16" fmla="*/ 190936 w 661257"/>
              <a:gd name="connsiteY16" fmla="*/ 213572 h 556720"/>
              <a:gd name="connsiteX17" fmla="*/ 97572 w 661257"/>
              <a:gd name="connsiteY17" fmla="*/ 184064 h 556720"/>
              <a:gd name="connsiteX18" fmla="*/ 728 w 661257"/>
              <a:gd name="connsiteY18" fmla="*/ 106122 h 556720"/>
              <a:gd name="connsiteX19" fmla="*/ 60012 w 661257"/>
              <a:gd name="connsiteY19" fmla="*/ 43543 h 556720"/>
              <a:gd name="connsiteX20" fmla="*/ 181932 w 661257"/>
              <a:gd name="connsiteY20"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51898 w 661257"/>
              <a:gd name="connsiteY13" fmla="*/ 513805 h 556720"/>
              <a:gd name="connsiteX14" fmla="*/ 332860 w 661257"/>
              <a:gd name="connsiteY14" fmla="*/ 419505 h 556720"/>
              <a:gd name="connsiteX15" fmla="*/ 243430 w 661257"/>
              <a:gd name="connsiteY15" fmla="*/ 314131 h 556720"/>
              <a:gd name="connsiteX16" fmla="*/ 190936 w 661257"/>
              <a:gd name="connsiteY16" fmla="*/ 213572 h 556720"/>
              <a:gd name="connsiteX17" fmla="*/ 97572 w 661257"/>
              <a:gd name="connsiteY17" fmla="*/ 184064 h 556720"/>
              <a:gd name="connsiteX18" fmla="*/ 728 w 661257"/>
              <a:gd name="connsiteY18" fmla="*/ 106122 h 556720"/>
              <a:gd name="connsiteX19" fmla="*/ 60012 w 661257"/>
              <a:gd name="connsiteY19" fmla="*/ 43543 h 556720"/>
              <a:gd name="connsiteX20" fmla="*/ 181932 w 661257"/>
              <a:gd name="connsiteY20"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422631 w 661257"/>
              <a:gd name="connsiteY13" fmla="*/ 523696 h 556720"/>
              <a:gd name="connsiteX14" fmla="*/ 332860 w 661257"/>
              <a:gd name="connsiteY14" fmla="*/ 419505 h 556720"/>
              <a:gd name="connsiteX15" fmla="*/ 243430 w 661257"/>
              <a:gd name="connsiteY15" fmla="*/ 314131 h 556720"/>
              <a:gd name="connsiteX16" fmla="*/ 190936 w 661257"/>
              <a:gd name="connsiteY16" fmla="*/ 213572 h 556720"/>
              <a:gd name="connsiteX17" fmla="*/ 97572 w 661257"/>
              <a:gd name="connsiteY17" fmla="*/ 184064 h 556720"/>
              <a:gd name="connsiteX18" fmla="*/ 728 w 661257"/>
              <a:gd name="connsiteY18" fmla="*/ 106122 h 556720"/>
              <a:gd name="connsiteX19" fmla="*/ 60012 w 661257"/>
              <a:gd name="connsiteY19" fmla="*/ 43543 h 556720"/>
              <a:gd name="connsiteX20" fmla="*/ 181932 w 661257"/>
              <a:gd name="connsiteY20" fmla="*/ 0 h 556720"/>
              <a:gd name="connsiteX0" fmla="*/ 181932 w 661257"/>
              <a:gd name="connsiteY0" fmla="*/ 0 h 556720"/>
              <a:gd name="connsiteX1" fmla="*/ 181932 w 661257"/>
              <a:gd name="connsiteY1" fmla="*/ 0 h 556720"/>
              <a:gd name="connsiteX2" fmla="*/ 251601 w 661257"/>
              <a:gd name="connsiteY2" fmla="*/ 26125 h 556720"/>
              <a:gd name="connsiteX3" fmla="*/ 321269 w 661257"/>
              <a:gd name="connsiteY3" fmla="*/ 60960 h 556720"/>
              <a:gd name="connsiteX4" fmla="*/ 373521 w 661257"/>
              <a:gd name="connsiteY4" fmla="*/ 87085 h 556720"/>
              <a:gd name="connsiteX5" fmla="*/ 390938 w 661257"/>
              <a:gd name="connsiteY5" fmla="*/ 104503 h 556720"/>
              <a:gd name="connsiteX6" fmla="*/ 451898 w 661257"/>
              <a:gd name="connsiteY6" fmla="*/ 156754 h 556720"/>
              <a:gd name="connsiteX7" fmla="*/ 547692 w 661257"/>
              <a:gd name="connsiteY7" fmla="*/ 261257 h 556720"/>
              <a:gd name="connsiteX8" fmla="*/ 582526 w 661257"/>
              <a:gd name="connsiteY8" fmla="*/ 313508 h 556720"/>
              <a:gd name="connsiteX9" fmla="*/ 650343 w 661257"/>
              <a:gd name="connsiteY9" fmla="*/ 386766 h 556720"/>
              <a:gd name="connsiteX10" fmla="*/ 656593 w 661257"/>
              <a:gd name="connsiteY10" fmla="*/ 490291 h 556720"/>
              <a:gd name="connsiteX11" fmla="*/ 648365 w 661257"/>
              <a:gd name="connsiteY11" fmla="*/ 553994 h 556720"/>
              <a:gd name="connsiteX12" fmla="*/ 469315 w 661257"/>
              <a:gd name="connsiteY12" fmla="*/ 539931 h 556720"/>
              <a:gd name="connsiteX13" fmla="*/ 332860 w 661257"/>
              <a:gd name="connsiteY13" fmla="*/ 419505 h 556720"/>
              <a:gd name="connsiteX14" fmla="*/ 243430 w 661257"/>
              <a:gd name="connsiteY14" fmla="*/ 314131 h 556720"/>
              <a:gd name="connsiteX15" fmla="*/ 190936 w 661257"/>
              <a:gd name="connsiteY15" fmla="*/ 213572 h 556720"/>
              <a:gd name="connsiteX16" fmla="*/ 97572 w 661257"/>
              <a:gd name="connsiteY16" fmla="*/ 184064 h 556720"/>
              <a:gd name="connsiteX17" fmla="*/ 728 w 661257"/>
              <a:gd name="connsiteY17" fmla="*/ 106122 h 556720"/>
              <a:gd name="connsiteX18" fmla="*/ 60012 w 661257"/>
              <a:gd name="connsiteY18" fmla="*/ 43543 h 556720"/>
              <a:gd name="connsiteX19" fmla="*/ 181932 w 661257"/>
              <a:gd name="connsiteY19" fmla="*/ 0 h 556720"/>
              <a:gd name="connsiteX0" fmla="*/ 186487 w 665812"/>
              <a:gd name="connsiteY0" fmla="*/ 0 h 556720"/>
              <a:gd name="connsiteX1" fmla="*/ 186487 w 665812"/>
              <a:gd name="connsiteY1" fmla="*/ 0 h 556720"/>
              <a:gd name="connsiteX2" fmla="*/ 256156 w 665812"/>
              <a:gd name="connsiteY2" fmla="*/ 26125 h 556720"/>
              <a:gd name="connsiteX3" fmla="*/ 325824 w 665812"/>
              <a:gd name="connsiteY3" fmla="*/ 60960 h 556720"/>
              <a:gd name="connsiteX4" fmla="*/ 378076 w 665812"/>
              <a:gd name="connsiteY4" fmla="*/ 87085 h 556720"/>
              <a:gd name="connsiteX5" fmla="*/ 395493 w 665812"/>
              <a:gd name="connsiteY5" fmla="*/ 104503 h 556720"/>
              <a:gd name="connsiteX6" fmla="*/ 456453 w 665812"/>
              <a:gd name="connsiteY6" fmla="*/ 156754 h 556720"/>
              <a:gd name="connsiteX7" fmla="*/ 552247 w 665812"/>
              <a:gd name="connsiteY7" fmla="*/ 261257 h 556720"/>
              <a:gd name="connsiteX8" fmla="*/ 587081 w 665812"/>
              <a:gd name="connsiteY8" fmla="*/ 313508 h 556720"/>
              <a:gd name="connsiteX9" fmla="*/ 654898 w 665812"/>
              <a:gd name="connsiteY9" fmla="*/ 386766 h 556720"/>
              <a:gd name="connsiteX10" fmla="*/ 661148 w 665812"/>
              <a:gd name="connsiteY10" fmla="*/ 490291 h 556720"/>
              <a:gd name="connsiteX11" fmla="*/ 652920 w 665812"/>
              <a:gd name="connsiteY11" fmla="*/ 553994 h 556720"/>
              <a:gd name="connsiteX12" fmla="*/ 473870 w 665812"/>
              <a:gd name="connsiteY12" fmla="*/ 539931 h 556720"/>
              <a:gd name="connsiteX13" fmla="*/ 337415 w 665812"/>
              <a:gd name="connsiteY13" fmla="*/ 419505 h 556720"/>
              <a:gd name="connsiteX14" fmla="*/ 247985 w 665812"/>
              <a:gd name="connsiteY14" fmla="*/ 314131 h 556720"/>
              <a:gd name="connsiteX15" fmla="*/ 195491 w 665812"/>
              <a:gd name="connsiteY15" fmla="*/ 213572 h 556720"/>
              <a:gd name="connsiteX16" fmla="*/ 5283 w 665812"/>
              <a:gd name="connsiteY16" fmla="*/ 106122 h 556720"/>
              <a:gd name="connsiteX17" fmla="*/ 64567 w 665812"/>
              <a:gd name="connsiteY17" fmla="*/ 43543 h 556720"/>
              <a:gd name="connsiteX18" fmla="*/ 186487 w 665812"/>
              <a:gd name="connsiteY18" fmla="*/ 0 h 556720"/>
              <a:gd name="connsiteX0" fmla="*/ 183985 w 663310"/>
              <a:gd name="connsiteY0" fmla="*/ 0 h 556720"/>
              <a:gd name="connsiteX1" fmla="*/ 183985 w 663310"/>
              <a:gd name="connsiteY1" fmla="*/ 0 h 556720"/>
              <a:gd name="connsiteX2" fmla="*/ 253654 w 663310"/>
              <a:gd name="connsiteY2" fmla="*/ 26125 h 556720"/>
              <a:gd name="connsiteX3" fmla="*/ 323322 w 663310"/>
              <a:gd name="connsiteY3" fmla="*/ 60960 h 556720"/>
              <a:gd name="connsiteX4" fmla="*/ 375574 w 663310"/>
              <a:gd name="connsiteY4" fmla="*/ 87085 h 556720"/>
              <a:gd name="connsiteX5" fmla="*/ 392991 w 663310"/>
              <a:gd name="connsiteY5" fmla="*/ 104503 h 556720"/>
              <a:gd name="connsiteX6" fmla="*/ 453951 w 663310"/>
              <a:gd name="connsiteY6" fmla="*/ 156754 h 556720"/>
              <a:gd name="connsiteX7" fmla="*/ 549745 w 663310"/>
              <a:gd name="connsiteY7" fmla="*/ 261257 h 556720"/>
              <a:gd name="connsiteX8" fmla="*/ 584579 w 663310"/>
              <a:gd name="connsiteY8" fmla="*/ 313508 h 556720"/>
              <a:gd name="connsiteX9" fmla="*/ 652396 w 663310"/>
              <a:gd name="connsiteY9" fmla="*/ 386766 h 556720"/>
              <a:gd name="connsiteX10" fmla="*/ 658646 w 663310"/>
              <a:gd name="connsiteY10" fmla="*/ 490291 h 556720"/>
              <a:gd name="connsiteX11" fmla="*/ 650418 w 663310"/>
              <a:gd name="connsiteY11" fmla="*/ 553994 h 556720"/>
              <a:gd name="connsiteX12" fmla="*/ 471368 w 663310"/>
              <a:gd name="connsiteY12" fmla="*/ 539931 h 556720"/>
              <a:gd name="connsiteX13" fmla="*/ 334913 w 663310"/>
              <a:gd name="connsiteY13" fmla="*/ 419505 h 556720"/>
              <a:gd name="connsiteX14" fmla="*/ 245483 w 663310"/>
              <a:gd name="connsiteY14" fmla="*/ 314131 h 556720"/>
              <a:gd name="connsiteX15" fmla="*/ 147245 w 663310"/>
              <a:gd name="connsiteY15" fmla="*/ 215627 h 556720"/>
              <a:gd name="connsiteX16" fmla="*/ 2781 w 663310"/>
              <a:gd name="connsiteY16" fmla="*/ 106122 h 556720"/>
              <a:gd name="connsiteX17" fmla="*/ 62065 w 663310"/>
              <a:gd name="connsiteY17" fmla="*/ 43543 h 556720"/>
              <a:gd name="connsiteX18" fmla="*/ 183985 w 663310"/>
              <a:gd name="connsiteY18" fmla="*/ 0 h 55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3310" h="556720">
                <a:moveTo>
                  <a:pt x="183985" y="0"/>
                </a:moveTo>
                <a:lnTo>
                  <a:pt x="183985" y="0"/>
                </a:lnTo>
                <a:cubicBezTo>
                  <a:pt x="207208" y="8708"/>
                  <a:pt x="230431" y="15965"/>
                  <a:pt x="253654" y="26125"/>
                </a:cubicBezTo>
                <a:cubicBezTo>
                  <a:pt x="276877" y="36285"/>
                  <a:pt x="303002" y="50800"/>
                  <a:pt x="323322" y="60960"/>
                </a:cubicBezTo>
                <a:cubicBezTo>
                  <a:pt x="343642" y="71120"/>
                  <a:pt x="339519" y="75067"/>
                  <a:pt x="375574" y="87085"/>
                </a:cubicBezTo>
                <a:cubicBezTo>
                  <a:pt x="381380" y="92891"/>
                  <a:pt x="379928" y="92891"/>
                  <a:pt x="392991" y="104503"/>
                </a:cubicBezTo>
                <a:cubicBezTo>
                  <a:pt x="406054" y="116115"/>
                  <a:pt x="427825" y="130628"/>
                  <a:pt x="453951" y="156754"/>
                </a:cubicBezTo>
                <a:cubicBezTo>
                  <a:pt x="480077" y="182880"/>
                  <a:pt x="527974" y="235131"/>
                  <a:pt x="549745" y="261257"/>
                </a:cubicBezTo>
                <a:cubicBezTo>
                  <a:pt x="571516" y="287383"/>
                  <a:pt x="567471" y="292590"/>
                  <a:pt x="584579" y="313508"/>
                </a:cubicBezTo>
                <a:cubicBezTo>
                  <a:pt x="601688" y="334426"/>
                  <a:pt x="621996" y="356367"/>
                  <a:pt x="652396" y="386766"/>
                </a:cubicBezTo>
                <a:cubicBezTo>
                  <a:pt x="664741" y="416230"/>
                  <a:pt x="666304" y="463218"/>
                  <a:pt x="658646" y="490291"/>
                </a:cubicBezTo>
                <a:cubicBezTo>
                  <a:pt x="650988" y="517365"/>
                  <a:pt x="672929" y="544923"/>
                  <a:pt x="650418" y="553994"/>
                </a:cubicBezTo>
                <a:cubicBezTo>
                  <a:pt x="627907" y="563065"/>
                  <a:pt x="485793" y="547201"/>
                  <a:pt x="471368" y="539931"/>
                </a:cubicBezTo>
                <a:cubicBezTo>
                  <a:pt x="418784" y="517516"/>
                  <a:pt x="372560" y="457138"/>
                  <a:pt x="334913" y="419505"/>
                </a:cubicBezTo>
                <a:cubicBezTo>
                  <a:pt x="297266" y="381872"/>
                  <a:pt x="276761" y="348111"/>
                  <a:pt x="245483" y="314131"/>
                </a:cubicBezTo>
                <a:cubicBezTo>
                  <a:pt x="214205" y="280151"/>
                  <a:pt x="187695" y="250295"/>
                  <a:pt x="147245" y="215627"/>
                </a:cubicBezTo>
                <a:cubicBezTo>
                  <a:pt x="106795" y="180959"/>
                  <a:pt x="16978" y="134803"/>
                  <a:pt x="2781" y="106122"/>
                </a:cubicBezTo>
                <a:cubicBezTo>
                  <a:pt x="-11416" y="77441"/>
                  <a:pt x="31864" y="61230"/>
                  <a:pt x="62065" y="43543"/>
                </a:cubicBezTo>
                <a:cubicBezTo>
                  <a:pt x="92266" y="25856"/>
                  <a:pt x="163665" y="7257"/>
                  <a:pt x="183985" y="0"/>
                </a:cubicBezTo>
                <a:close/>
              </a:path>
            </a:pathLst>
          </a:custGeom>
          <a:solidFill>
            <a:srgbClr val="6A9E1F">
              <a:lumMod val="75000"/>
              <a:alpha val="66000"/>
            </a:srgbClr>
          </a:solidFill>
          <a:ln w="12700" cap="rnd" cmpd="sng" algn="ctr">
            <a:solidFill>
              <a:srgbClr val="6A9E1F">
                <a:lumMod val="75000"/>
              </a:srgbClr>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51" name="楕円 50"/>
          <p:cNvSpPr/>
          <p:nvPr/>
        </p:nvSpPr>
        <p:spPr>
          <a:xfrm rot="838445">
            <a:off x="2972393" y="3470454"/>
            <a:ext cx="354908" cy="281076"/>
          </a:xfrm>
          <a:prstGeom prst="ellipse">
            <a:avLst/>
          </a:prstGeom>
          <a:solidFill>
            <a:srgbClr val="C00000">
              <a:alpha val="30000"/>
            </a:srgbClr>
          </a:solidFill>
          <a:ln w="12700" cap="rnd" cmpd="sng" algn="ctr">
            <a:solidFill>
              <a:srgbClr val="C00000"/>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52" name="テキスト ボックス 51"/>
          <p:cNvSpPr txBox="1"/>
          <p:nvPr/>
        </p:nvSpPr>
        <p:spPr>
          <a:xfrm>
            <a:off x="2727437" y="3422270"/>
            <a:ext cx="776175" cy="328423"/>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扁桃体</a:t>
            </a:r>
          </a:p>
        </p:txBody>
      </p:sp>
      <p:sp>
        <p:nvSpPr>
          <p:cNvPr id="53" name="テキスト ボックス 52"/>
          <p:cNvSpPr txBox="1"/>
          <p:nvPr/>
        </p:nvSpPr>
        <p:spPr>
          <a:xfrm>
            <a:off x="4410858" y="3340085"/>
            <a:ext cx="579005" cy="249748"/>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en-US" altLang="ja-JP"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a:t>
            </a:r>
            <a:r>
              <a:rPr kumimoji="0" lang="ja-JP" altLang="en-US"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腹側</a:t>
            </a:r>
            <a:r>
              <a:rPr kumimoji="0" lang="en-US" altLang="ja-JP"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a:t>
            </a:r>
            <a:endParaRPr kumimoji="0" lang="ja-JP" altLang="en-US"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endParaRPr>
          </a:p>
        </p:txBody>
      </p:sp>
      <p:sp>
        <p:nvSpPr>
          <p:cNvPr id="54" name="テキスト ボックス 53"/>
          <p:cNvSpPr txBox="1"/>
          <p:nvPr/>
        </p:nvSpPr>
        <p:spPr>
          <a:xfrm>
            <a:off x="3939724" y="2934419"/>
            <a:ext cx="579005" cy="249748"/>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en-US" altLang="ja-JP"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a:t>
            </a:r>
            <a:r>
              <a:rPr kumimoji="0" lang="ja-JP" altLang="en-US"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背側</a:t>
            </a:r>
            <a:r>
              <a:rPr kumimoji="0" lang="en-US" altLang="ja-JP"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a:t>
            </a:r>
            <a:endParaRPr kumimoji="0" lang="ja-JP" altLang="en-US"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endParaRPr>
          </a:p>
        </p:txBody>
      </p:sp>
      <p:grpSp>
        <p:nvGrpSpPr>
          <p:cNvPr id="55" name="グループ化 54"/>
          <p:cNvGrpSpPr>
            <a:grpSpLocks/>
          </p:cNvGrpSpPr>
          <p:nvPr/>
        </p:nvGrpSpPr>
        <p:grpSpPr bwMode="auto">
          <a:xfrm rot="1788774">
            <a:off x="3012248" y="3460715"/>
            <a:ext cx="731809" cy="700015"/>
            <a:chOff x="4630987" y="3746609"/>
            <a:chExt cx="1006394" cy="890240"/>
          </a:xfrm>
        </p:grpSpPr>
        <p:sp>
          <p:nvSpPr>
            <p:cNvPr id="56" name="左カーブ矢印 55"/>
            <p:cNvSpPr/>
            <p:nvPr/>
          </p:nvSpPr>
          <p:spPr>
            <a:xfrm rot="21364762" flipH="1" flipV="1">
              <a:off x="5081794" y="3746609"/>
              <a:ext cx="555587" cy="890240"/>
            </a:xfrm>
            <a:prstGeom prst="curvedLeftArrow">
              <a:avLst/>
            </a:prstGeom>
            <a:solidFill>
              <a:srgbClr val="C62324">
                <a:lumMod val="75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57" name="テキスト ボックス 56"/>
            <p:cNvSpPr txBox="1"/>
            <p:nvPr/>
          </p:nvSpPr>
          <p:spPr>
            <a:xfrm rot="19811226">
              <a:off x="4630987" y="4107118"/>
              <a:ext cx="915297" cy="300818"/>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937"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予測誤差</a:t>
              </a:r>
              <a:endParaRPr kumimoji="0" lang="en-US" altLang="ja-JP" sz="937"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grpSp>
      <p:grpSp>
        <p:nvGrpSpPr>
          <p:cNvPr id="58" name="グループ化 57"/>
          <p:cNvGrpSpPr/>
          <p:nvPr/>
        </p:nvGrpSpPr>
        <p:grpSpPr>
          <a:xfrm rot="21430378">
            <a:off x="3713936" y="2561749"/>
            <a:ext cx="1130900" cy="743184"/>
            <a:chOff x="4253663" y="2368371"/>
            <a:chExt cx="1177735" cy="914795"/>
          </a:xfrm>
        </p:grpSpPr>
        <p:sp>
          <p:nvSpPr>
            <p:cNvPr id="59" name="左カーブ矢印 58"/>
            <p:cNvSpPr/>
            <p:nvPr/>
          </p:nvSpPr>
          <p:spPr bwMode="auto">
            <a:xfrm rot="3900111" flipH="1" flipV="1">
              <a:off x="4460038" y="2492591"/>
              <a:ext cx="584200" cy="996950"/>
            </a:xfrm>
            <a:prstGeom prst="curvedLeftArrow">
              <a:avLst/>
            </a:prstGeom>
            <a:solidFill>
              <a:srgbClr val="FFC000"/>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60" name="テキスト ボックス 59"/>
            <p:cNvSpPr txBox="1"/>
            <p:nvPr/>
          </p:nvSpPr>
          <p:spPr bwMode="auto">
            <a:xfrm rot="262633">
              <a:off x="4504553" y="2368371"/>
              <a:ext cx="926845" cy="322177"/>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1101"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統合的評価</a:t>
              </a:r>
              <a:endParaRPr kumimoji="0" lang="en-US" altLang="ja-JP" sz="1101"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grpSp>
      <p:sp>
        <p:nvSpPr>
          <p:cNvPr id="62" name="右矢印 61"/>
          <p:cNvSpPr/>
          <p:nvPr/>
        </p:nvSpPr>
        <p:spPr>
          <a:xfrm flipH="1">
            <a:off x="5409530" y="4558681"/>
            <a:ext cx="1059439" cy="339981"/>
          </a:xfrm>
          <a:prstGeom prst="rightArrow">
            <a:avLst/>
          </a:prstGeom>
          <a:solidFill>
            <a:srgbClr val="0070C0"/>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grpSp>
        <p:nvGrpSpPr>
          <p:cNvPr id="63" name="グループ化 62"/>
          <p:cNvGrpSpPr>
            <a:grpSpLocks/>
          </p:cNvGrpSpPr>
          <p:nvPr/>
        </p:nvGrpSpPr>
        <p:grpSpPr bwMode="auto">
          <a:xfrm>
            <a:off x="2694006" y="4331153"/>
            <a:ext cx="1452642" cy="1259154"/>
            <a:chOff x="3800147" y="4455365"/>
            <a:chExt cx="1847641" cy="1600637"/>
          </a:xfrm>
        </p:grpSpPr>
        <p:sp>
          <p:nvSpPr>
            <p:cNvPr id="64" name="右矢印 63"/>
            <p:cNvSpPr/>
            <p:nvPr/>
          </p:nvSpPr>
          <p:spPr>
            <a:xfrm rot="5400000" flipH="1">
              <a:off x="3979503" y="4919475"/>
              <a:ext cx="1483932" cy="555712"/>
            </a:xfrm>
            <a:prstGeom prst="rightArrow">
              <a:avLst/>
            </a:prstGeom>
            <a:solidFill>
              <a:srgbClr val="C62324">
                <a:lumMod val="75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sp>
          <p:nvSpPr>
            <p:cNvPr id="65" name="テキスト ボックス 64"/>
            <p:cNvSpPr txBox="1"/>
            <p:nvPr/>
          </p:nvSpPr>
          <p:spPr>
            <a:xfrm>
              <a:off x="3800147" y="5661659"/>
              <a:ext cx="1847641" cy="394343"/>
            </a:xfrm>
            <a:prstGeom prst="rect">
              <a:avLst/>
            </a:prstGeom>
            <a:solidFill>
              <a:sysClr val="window" lastClr="FFFFFF">
                <a:lumMod val="50000"/>
              </a:sysClr>
            </a:solidFill>
          </p:spPr>
          <p:txBody>
            <a:bodyPr wrap="none">
              <a:spAutoFit/>
            </a:bodyPr>
            <a:lstStyle/>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416"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内受容感覚情報</a:t>
              </a:r>
              <a:endParaRPr kumimoji="0" lang="en-US" altLang="ja-JP" sz="1416" b="0" i="0" u="none" strike="noStrike" kern="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grpSp>
      <p:sp>
        <p:nvSpPr>
          <p:cNvPr id="66" name="右矢印 65"/>
          <p:cNvSpPr/>
          <p:nvPr/>
        </p:nvSpPr>
        <p:spPr>
          <a:xfrm>
            <a:off x="5470718" y="3231825"/>
            <a:ext cx="1077325" cy="347124"/>
          </a:xfrm>
          <a:prstGeom prst="rightArrow">
            <a:avLst/>
          </a:prstGeom>
          <a:solidFill>
            <a:srgbClr val="A50E82">
              <a:lumMod val="60000"/>
              <a:lumOff val="40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sp>
        <p:nvSpPr>
          <p:cNvPr id="67" name="左右矢印 66"/>
          <p:cNvSpPr/>
          <p:nvPr/>
        </p:nvSpPr>
        <p:spPr>
          <a:xfrm rot="1945410">
            <a:off x="2217991" y="3294678"/>
            <a:ext cx="666548" cy="262417"/>
          </a:xfrm>
          <a:prstGeom prst="leftRightArrow">
            <a:avLst/>
          </a:prstGeom>
          <a:solidFill>
            <a:srgbClr val="A50E82">
              <a:lumMod val="75000"/>
              <a:alpha val="86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sp>
        <p:nvSpPr>
          <p:cNvPr id="68" name="左右矢印 67"/>
          <p:cNvSpPr/>
          <p:nvPr/>
        </p:nvSpPr>
        <p:spPr>
          <a:xfrm rot="18986219">
            <a:off x="3612085" y="3821647"/>
            <a:ext cx="449423" cy="262417"/>
          </a:xfrm>
          <a:prstGeom prst="leftRightArrow">
            <a:avLst/>
          </a:prstGeom>
          <a:solidFill>
            <a:srgbClr val="A50E82">
              <a:lumMod val="75000"/>
              <a:alpha val="86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grpSp>
        <p:nvGrpSpPr>
          <p:cNvPr id="69" name="グループ化 68"/>
          <p:cNvGrpSpPr>
            <a:grpSpLocks/>
          </p:cNvGrpSpPr>
          <p:nvPr/>
        </p:nvGrpSpPr>
        <p:grpSpPr bwMode="auto">
          <a:xfrm>
            <a:off x="1477297" y="2583086"/>
            <a:ext cx="566766" cy="424736"/>
            <a:chOff x="2008093" y="3056657"/>
            <a:chExt cx="720000" cy="540000"/>
          </a:xfrm>
        </p:grpSpPr>
        <p:sp>
          <p:nvSpPr>
            <p:cNvPr id="70" name="Cloud 34"/>
            <p:cNvSpPr/>
            <p:nvPr/>
          </p:nvSpPr>
          <p:spPr>
            <a:xfrm>
              <a:off x="2008093" y="3056657"/>
              <a:ext cx="720000" cy="540000"/>
            </a:xfrm>
            <a:prstGeom prst="cloud">
              <a:avLst/>
            </a:prstGeom>
            <a:solidFill>
              <a:srgbClr val="FDEADA"/>
            </a:solidFill>
            <a:ln w="9525" cap="rnd" cmpd="sng" algn="ctr">
              <a:solidFill>
                <a:srgbClr val="3366FF"/>
              </a:solidFill>
              <a:prstDash val="solid"/>
            </a:ln>
            <a:effectLst>
              <a:innerShdw blurRad="25400" dist="12700" dir="13500000">
                <a:srgbClr val="000000">
                  <a:alpha val="45000"/>
                </a:srgbClr>
              </a:innerShdw>
            </a:effectLst>
          </p:spPr>
          <p:txBody>
            <a:bodyPr wrap="none" lIns="0" tIns="0" rIns="0" bIns="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endParaRPr kumimoji="1" lang="en-US" altLang="ja-JP" sz="944" b="0" i="0" u="none" strike="noStrike" kern="1200" cap="none" spc="0" normalizeH="0" baseline="0" noProof="0" dirty="0">
                <a:ln>
                  <a:noFill/>
                </a:ln>
                <a:solidFill>
                  <a:srgbClr val="000000"/>
                </a:solidFill>
                <a:effectLst/>
                <a:uLnTx/>
                <a:uFillTx/>
                <a:latin typeface="Century Gothic" panose="020B0502020202020204"/>
                <a:ea typeface="メイリオ" panose="020B0604030504040204" pitchFamily="50" charset="-128"/>
                <a:cs typeface="+mn-cs"/>
              </a:endParaRPr>
            </a:p>
          </p:txBody>
        </p:sp>
        <p:sp>
          <p:nvSpPr>
            <p:cNvPr id="71" name="正方形/長方形 70"/>
            <p:cNvSpPr/>
            <p:nvPr/>
          </p:nvSpPr>
          <p:spPr>
            <a:xfrm>
              <a:off x="2058561" y="3234294"/>
              <a:ext cx="619066" cy="184726"/>
            </a:xfrm>
            <a:prstGeom prst="rect">
              <a:avLst/>
            </a:prstGeom>
          </p:spPr>
          <p:txBody>
            <a:bodyPr wrap="none" lIns="0" tIns="0" rIns="0" bIns="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r>
                <a:rPr kumimoji="1" lang="ja-JP" altLang="en-US" sz="944"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rPr>
                <a:t>イメージ</a:t>
              </a:r>
              <a:endParaRPr kumimoji="1" lang="en-US" altLang="ja-JP" sz="786"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endParaRPr>
            </a:p>
          </p:txBody>
        </p:sp>
      </p:grpSp>
      <p:sp>
        <p:nvSpPr>
          <p:cNvPr id="72" name="左カーブ矢印 71"/>
          <p:cNvSpPr/>
          <p:nvPr/>
        </p:nvSpPr>
        <p:spPr bwMode="auto">
          <a:xfrm rot="18027823">
            <a:off x="2826748" y="1854653"/>
            <a:ext cx="636696" cy="1974606"/>
          </a:xfrm>
          <a:prstGeom prst="curvedLeftArrow">
            <a:avLst/>
          </a:prstGeom>
          <a:solidFill>
            <a:srgbClr val="6A9E1F">
              <a:lumMod val="75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73" name="テキスト ボックス 72"/>
          <p:cNvSpPr txBox="1"/>
          <p:nvPr/>
        </p:nvSpPr>
        <p:spPr bwMode="auto">
          <a:xfrm>
            <a:off x="2820937" y="2200288"/>
            <a:ext cx="665567" cy="236540"/>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予測誤差</a:t>
            </a:r>
            <a:endParaRPr kumimoji="0" lang="en-US" altLang="ja-JP"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grpSp>
        <p:nvGrpSpPr>
          <p:cNvPr id="74" name="グループ化 73"/>
          <p:cNvGrpSpPr>
            <a:grpSpLocks/>
          </p:cNvGrpSpPr>
          <p:nvPr/>
        </p:nvGrpSpPr>
        <p:grpSpPr bwMode="auto">
          <a:xfrm>
            <a:off x="4297037" y="4041130"/>
            <a:ext cx="515365" cy="370629"/>
            <a:chOff x="5031066" y="3928220"/>
            <a:chExt cx="654949" cy="471538"/>
          </a:xfrm>
        </p:grpSpPr>
        <p:sp>
          <p:nvSpPr>
            <p:cNvPr id="75" name="Cloud 34"/>
            <p:cNvSpPr/>
            <p:nvPr/>
          </p:nvSpPr>
          <p:spPr>
            <a:xfrm>
              <a:off x="5031066" y="3928220"/>
              <a:ext cx="654949" cy="471538"/>
            </a:xfrm>
            <a:prstGeom prst="cloud">
              <a:avLst/>
            </a:prstGeom>
            <a:solidFill>
              <a:srgbClr val="FDEADA"/>
            </a:solidFill>
            <a:ln w="9525" cap="rnd" cmpd="sng" algn="ctr">
              <a:solidFill>
                <a:srgbClr val="3366FF"/>
              </a:solidFill>
              <a:prstDash val="solid"/>
            </a:ln>
            <a:effectLst>
              <a:innerShdw blurRad="25400" dist="12700" dir="13500000">
                <a:srgbClr val="000000">
                  <a:alpha val="45000"/>
                </a:srgbClr>
              </a:innerShdw>
            </a:effectLst>
          </p:spPr>
          <p:txBody>
            <a:bodyPr wrap="none" lIns="0" tIns="0" rIns="0" bIns="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endParaRPr kumimoji="1" lang="en-US" altLang="ja-JP" sz="1258" b="0" i="0" u="none" strike="noStrike" kern="1200" cap="none" spc="0" normalizeH="0" baseline="0" noProof="0" dirty="0">
                <a:ln>
                  <a:noFill/>
                </a:ln>
                <a:solidFill>
                  <a:srgbClr val="000000"/>
                </a:solidFill>
                <a:effectLst/>
                <a:uLnTx/>
                <a:uFillTx/>
                <a:latin typeface="Century Gothic" panose="020B0502020202020204"/>
                <a:ea typeface="メイリオ" panose="020B0604030504040204" pitchFamily="50" charset="-128"/>
                <a:cs typeface="+mn-cs"/>
              </a:endParaRPr>
            </a:p>
          </p:txBody>
        </p:sp>
        <p:sp>
          <p:nvSpPr>
            <p:cNvPr id="76" name="正方形/長方形 75"/>
            <p:cNvSpPr/>
            <p:nvPr/>
          </p:nvSpPr>
          <p:spPr>
            <a:xfrm>
              <a:off x="5179581" y="4114219"/>
              <a:ext cx="358542" cy="215528"/>
            </a:xfrm>
            <a:prstGeom prst="rect">
              <a:avLst/>
            </a:prstGeom>
          </p:spPr>
          <p:txBody>
            <a:bodyPr wrap="none" lIns="0" tIns="0" rIns="0" bIns="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r>
                <a:rPr kumimoji="1" lang="ja-JP" altLang="en-US" sz="1101"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rPr>
                <a:t>感情</a:t>
              </a:r>
              <a:endParaRPr kumimoji="1" lang="en-US" altLang="ja-JP" sz="1101"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endParaRPr>
            </a:p>
          </p:txBody>
        </p:sp>
      </p:grpSp>
      <p:grpSp>
        <p:nvGrpSpPr>
          <p:cNvPr id="77" name="グループ化 76"/>
          <p:cNvGrpSpPr>
            <a:grpSpLocks/>
          </p:cNvGrpSpPr>
          <p:nvPr/>
        </p:nvGrpSpPr>
        <p:grpSpPr bwMode="auto">
          <a:xfrm>
            <a:off x="2104629" y="3499625"/>
            <a:ext cx="515365" cy="370629"/>
            <a:chOff x="5137189" y="4013039"/>
            <a:chExt cx="654949" cy="471538"/>
          </a:xfrm>
        </p:grpSpPr>
        <p:sp>
          <p:nvSpPr>
            <p:cNvPr id="78" name="Cloud 34"/>
            <p:cNvSpPr/>
            <p:nvPr/>
          </p:nvSpPr>
          <p:spPr>
            <a:xfrm>
              <a:off x="5137189" y="4013039"/>
              <a:ext cx="654949" cy="471538"/>
            </a:xfrm>
            <a:prstGeom prst="cloud">
              <a:avLst/>
            </a:prstGeom>
            <a:solidFill>
              <a:srgbClr val="FDEADA"/>
            </a:solidFill>
            <a:ln w="9525" cap="rnd" cmpd="sng" algn="ctr">
              <a:solidFill>
                <a:srgbClr val="3366FF"/>
              </a:solidFill>
              <a:prstDash val="solid"/>
            </a:ln>
            <a:effectLst>
              <a:innerShdw blurRad="25400" dist="12700" dir="13500000">
                <a:srgbClr val="000000">
                  <a:alpha val="45000"/>
                </a:srgbClr>
              </a:innerShdw>
            </a:effectLst>
          </p:spPr>
          <p:txBody>
            <a:bodyPr wrap="none" lIns="0" tIns="0" rIns="0" bIns="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endParaRPr kumimoji="1" lang="en-US" altLang="ja-JP" sz="1258" b="0" i="0" u="none" strike="noStrike" kern="1200" cap="none" spc="0" normalizeH="0" baseline="0" noProof="0" dirty="0">
                <a:ln>
                  <a:noFill/>
                </a:ln>
                <a:solidFill>
                  <a:srgbClr val="000000"/>
                </a:solidFill>
                <a:effectLst/>
                <a:uLnTx/>
                <a:uFillTx/>
                <a:latin typeface="Century Gothic" panose="020B0502020202020204"/>
                <a:ea typeface="メイリオ" panose="020B0604030504040204" pitchFamily="50" charset="-128"/>
                <a:cs typeface="+mn-cs"/>
              </a:endParaRPr>
            </a:p>
          </p:txBody>
        </p:sp>
        <p:sp>
          <p:nvSpPr>
            <p:cNvPr id="79" name="正方形/長方形 78"/>
            <p:cNvSpPr/>
            <p:nvPr/>
          </p:nvSpPr>
          <p:spPr>
            <a:xfrm>
              <a:off x="5269059" y="4147068"/>
              <a:ext cx="358542" cy="215528"/>
            </a:xfrm>
            <a:prstGeom prst="rect">
              <a:avLst/>
            </a:prstGeom>
          </p:spPr>
          <p:txBody>
            <a:bodyPr wrap="none" lIns="0" tIns="0" rIns="0" bIns="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719236" rtl="0" eaLnBrk="1" fontAlgn="auto" latinLnBrk="0" hangingPunct="1">
                <a:lnSpc>
                  <a:spcPct val="100000"/>
                </a:lnSpc>
                <a:spcBef>
                  <a:spcPts val="0"/>
                </a:spcBef>
                <a:spcAft>
                  <a:spcPts val="0"/>
                </a:spcAft>
                <a:buClrTx/>
                <a:buSzTx/>
                <a:buFontTx/>
                <a:buNone/>
                <a:tabLst/>
                <a:defRPr/>
              </a:pPr>
              <a:r>
                <a:rPr kumimoji="1" lang="ja-JP" altLang="en-US" sz="1101"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rPr>
                <a:t>情動</a:t>
              </a:r>
              <a:endParaRPr kumimoji="1" lang="en-US" altLang="ja-JP" sz="1101" b="0" i="0" u="none" strike="noStrike" kern="1200" cap="none" spc="0" normalizeH="0" baseline="0" noProof="0" dirty="0">
                <a:ln>
                  <a:noFill/>
                </a:ln>
                <a:solidFill>
                  <a:prstClr val="black"/>
                </a:solidFill>
                <a:effectLst/>
                <a:uLnTx/>
                <a:uFillTx/>
                <a:latin typeface="Century Gothic" panose="020B0502020202020204"/>
                <a:ea typeface="メイリオ" panose="020B0604030504040204" pitchFamily="50" charset="-128"/>
                <a:cs typeface="+mn-cs"/>
              </a:endParaRPr>
            </a:p>
          </p:txBody>
        </p:sp>
      </p:grpSp>
      <p:sp>
        <p:nvSpPr>
          <p:cNvPr id="80" name="テキスト ボックス 79"/>
          <p:cNvSpPr txBox="1"/>
          <p:nvPr/>
        </p:nvSpPr>
        <p:spPr>
          <a:xfrm>
            <a:off x="4388741" y="5119739"/>
            <a:ext cx="1524776" cy="649088"/>
          </a:xfrm>
          <a:prstGeom prst="rect">
            <a:avLst/>
          </a:prstGeom>
          <a:noFill/>
        </p:spPr>
        <p:txBody>
          <a:bodyPr wrap="none">
            <a:spAutoFit/>
          </a:bodyPr>
          <a:lstStyle/>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416"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顔表情・音声</a:t>
            </a:r>
            <a:endParaRPr kumimoji="0" lang="en-US" altLang="ja-JP" sz="1416"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258"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自律神経反応</a:t>
            </a:r>
            <a:endParaRPr kumimoji="0" lang="en-US" altLang="ja-JP" sz="1258"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944"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（脈拍・血管剛性など）</a:t>
            </a:r>
          </a:p>
        </p:txBody>
      </p:sp>
      <p:sp>
        <p:nvSpPr>
          <p:cNvPr id="81" name="テキスト ボックス 80"/>
          <p:cNvSpPr txBox="1"/>
          <p:nvPr/>
        </p:nvSpPr>
        <p:spPr>
          <a:xfrm>
            <a:off x="3729124" y="3121714"/>
            <a:ext cx="1170513" cy="328423"/>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前部帯状回</a:t>
            </a:r>
            <a:endParaRPr kumimoji="0" lang="en-US" altLang="ja-JP"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endParaRPr>
          </a:p>
        </p:txBody>
      </p:sp>
      <p:sp>
        <p:nvSpPr>
          <p:cNvPr id="82" name="テキスト ボックス 81"/>
          <p:cNvSpPr txBox="1"/>
          <p:nvPr/>
        </p:nvSpPr>
        <p:spPr>
          <a:xfrm>
            <a:off x="3929133" y="3430392"/>
            <a:ext cx="442749" cy="400110"/>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2000"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島</a:t>
            </a:r>
          </a:p>
        </p:txBody>
      </p:sp>
      <p:sp>
        <p:nvSpPr>
          <p:cNvPr id="83" name="テキスト ボックス 82"/>
          <p:cNvSpPr txBox="1"/>
          <p:nvPr/>
        </p:nvSpPr>
        <p:spPr>
          <a:xfrm>
            <a:off x="1614705" y="2958229"/>
            <a:ext cx="973344" cy="328423"/>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下頭頂葉</a:t>
            </a:r>
          </a:p>
        </p:txBody>
      </p:sp>
      <p:sp>
        <p:nvSpPr>
          <p:cNvPr id="84" name="テキスト ボックス 83"/>
          <p:cNvSpPr txBox="1"/>
          <p:nvPr/>
        </p:nvSpPr>
        <p:spPr>
          <a:xfrm>
            <a:off x="4608337" y="2870226"/>
            <a:ext cx="1564852" cy="328423"/>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内側前頭前皮質</a:t>
            </a:r>
          </a:p>
        </p:txBody>
      </p:sp>
      <p:sp>
        <p:nvSpPr>
          <p:cNvPr id="85" name="楕円 84"/>
          <p:cNvSpPr/>
          <p:nvPr/>
        </p:nvSpPr>
        <p:spPr>
          <a:xfrm rot="367708">
            <a:off x="3115865" y="3979602"/>
            <a:ext cx="598858" cy="335613"/>
          </a:xfrm>
          <a:prstGeom prst="ellipse">
            <a:avLst/>
          </a:prstGeom>
          <a:solidFill>
            <a:srgbClr val="00B0F0">
              <a:alpha val="50000"/>
            </a:srgbClr>
          </a:solidFill>
          <a:ln w="12700" cap="rnd" cmpd="sng" algn="ctr">
            <a:solidFill>
              <a:srgbClr val="00B0F0"/>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86" name="テキスト ボックス 85"/>
          <p:cNvSpPr txBox="1"/>
          <p:nvPr/>
        </p:nvSpPr>
        <p:spPr>
          <a:xfrm>
            <a:off x="3120662" y="3979647"/>
            <a:ext cx="579005" cy="328423"/>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視床</a:t>
            </a:r>
          </a:p>
        </p:txBody>
      </p:sp>
      <p:sp>
        <p:nvSpPr>
          <p:cNvPr id="87" name="テキスト ボックス 86"/>
          <p:cNvSpPr txBox="1"/>
          <p:nvPr/>
        </p:nvSpPr>
        <p:spPr>
          <a:xfrm>
            <a:off x="6441216" y="4483841"/>
            <a:ext cx="1156086" cy="503792"/>
          </a:xfrm>
          <a:prstGeom prst="rect">
            <a:avLst/>
          </a:prstGeom>
          <a:noFill/>
        </p:spPr>
        <p:txBody>
          <a:bodyPr wrap="none">
            <a:spAutoFit/>
          </a:bodyPr>
          <a:lstStyle/>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416"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知覚刺激</a:t>
            </a:r>
            <a:endParaRPr kumimoji="0" lang="en-US" altLang="ja-JP" sz="1416"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endParaRPr>
          </a:p>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258"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（視覚など）</a:t>
            </a:r>
          </a:p>
        </p:txBody>
      </p:sp>
      <p:sp>
        <p:nvSpPr>
          <p:cNvPr id="90" name="楕円 89"/>
          <p:cNvSpPr/>
          <p:nvPr/>
        </p:nvSpPr>
        <p:spPr>
          <a:xfrm rot="182346">
            <a:off x="2672408" y="2847280"/>
            <a:ext cx="687259" cy="537949"/>
          </a:xfrm>
          <a:prstGeom prst="ellipse">
            <a:avLst/>
          </a:prstGeom>
          <a:solidFill>
            <a:srgbClr val="A50E82">
              <a:lumMod val="40000"/>
              <a:lumOff val="60000"/>
              <a:alpha val="50000"/>
            </a:srgbClr>
          </a:solidFill>
          <a:ln w="12700" cap="rnd" cmpd="sng" algn="ctr">
            <a:solidFill>
              <a:srgbClr val="A50E82">
                <a:lumMod val="75000"/>
              </a:srgbClr>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278" b="0" i="0" u="none" strike="noStrike" kern="0" cap="none" spc="0" normalizeH="0" baseline="0" noProof="0">
              <a:ln>
                <a:noFill/>
              </a:ln>
              <a:solidFill>
                <a:srgbClr val="7030A0"/>
              </a:solidFill>
              <a:effectLst/>
              <a:uLnTx/>
              <a:uFillTx/>
              <a:latin typeface="Century Gothic" panose="020B0502020202020204"/>
              <a:ea typeface="游ゴシック" panose="020B0400000000000000" pitchFamily="50" charset="-128"/>
              <a:cs typeface="+mn-cs"/>
            </a:endParaRPr>
          </a:p>
        </p:txBody>
      </p:sp>
      <p:sp>
        <p:nvSpPr>
          <p:cNvPr id="91" name="テキスト ボックス 90"/>
          <p:cNvSpPr txBox="1"/>
          <p:nvPr/>
        </p:nvSpPr>
        <p:spPr>
          <a:xfrm>
            <a:off x="2602953" y="2882617"/>
            <a:ext cx="841897" cy="485839"/>
          </a:xfrm>
          <a:prstGeom prst="rect">
            <a:avLst/>
          </a:prstGeom>
          <a:noFill/>
        </p:spPr>
        <p:txBody>
          <a:bodyPr wrap="none" rtlCol="0">
            <a:sp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線条体</a:t>
            </a:r>
            <a:endParaRPr kumimoji="0" lang="en-US" altLang="ja-JP" sz="1534"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endParaRPr>
          </a:p>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023" b="1"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cs typeface="+mn-cs"/>
              </a:rPr>
              <a:t>（報酬系）</a:t>
            </a:r>
          </a:p>
        </p:txBody>
      </p:sp>
      <p:sp>
        <p:nvSpPr>
          <p:cNvPr id="92" name="正方形/長方形 91"/>
          <p:cNvSpPr/>
          <p:nvPr/>
        </p:nvSpPr>
        <p:spPr>
          <a:xfrm>
            <a:off x="2530549" y="4624331"/>
            <a:ext cx="2766658" cy="198235"/>
          </a:xfrm>
          <a:prstGeom prst="rect">
            <a:avLst/>
          </a:prstGeom>
          <a:solidFill>
            <a:srgbClr val="0070C0"/>
          </a:solidFill>
          <a:ln w="12700" cap="rnd" cmpd="sng" algn="ctr">
            <a:noFill/>
            <a:prstDash val="solid"/>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0" i="0" u="none" strike="noStrike" kern="0" cap="none" spc="0" normalizeH="0" baseline="0" noProof="0">
              <a:ln>
                <a:noFill/>
              </a:ln>
              <a:solidFill>
                <a:prstClr val="white"/>
              </a:solidFill>
              <a:effectLst/>
              <a:uLnTx/>
              <a:uFillTx/>
              <a:latin typeface="Century Gothic" panose="020B0502020202020204"/>
              <a:ea typeface="メイリオ" panose="020B0604030504040204" pitchFamily="50" charset="-128"/>
              <a:cs typeface="+mn-cs"/>
            </a:endParaRPr>
          </a:p>
        </p:txBody>
      </p:sp>
      <p:sp>
        <p:nvSpPr>
          <p:cNvPr id="93" name="曲折矢印 92"/>
          <p:cNvSpPr/>
          <p:nvPr/>
        </p:nvSpPr>
        <p:spPr>
          <a:xfrm rot="16200000">
            <a:off x="1390470" y="3664629"/>
            <a:ext cx="1528629" cy="767102"/>
          </a:xfrm>
          <a:prstGeom prst="bentArrow">
            <a:avLst/>
          </a:prstGeom>
          <a:solidFill>
            <a:srgbClr val="0070C0"/>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94" name="テキスト ボックス 93"/>
          <p:cNvSpPr txBox="1"/>
          <p:nvPr/>
        </p:nvSpPr>
        <p:spPr>
          <a:xfrm>
            <a:off x="2156750" y="4576323"/>
            <a:ext cx="3264035" cy="310213"/>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1416"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外受容感覚情報（知覚・体性神経系）</a:t>
            </a:r>
          </a:p>
        </p:txBody>
      </p:sp>
      <p:sp>
        <p:nvSpPr>
          <p:cNvPr id="95" name="テキスト ボックス 94"/>
          <p:cNvSpPr txBox="1"/>
          <p:nvPr/>
        </p:nvSpPr>
        <p:spPr>
          <a:xfrm>
            <a:off x="6586786" y="3216149"/>
            <a:ext cx="1479893" cy="503792"/>
          </a:xfrm>
          <a:prstGeom prst="rect">
            <a:avLst/>
          </a:prstGeom>
          <a:noFill/>
        </p:spPr>
        <p:txBody>
          <a:bodyPr wrap="none">
            <a:spAutoFit/>
          </a:bodyPr>
          <a:lstStyle/>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416"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感性語</a:t>
            </a:r>
            <a:endParaRPr kumimoji="0" lang="en-US" altLang="ja-JP" sz="1416"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endParaRPr>
          </a:p>
          <a:p>
            <a:pPr marL="0" marR="0" lvl="0" indent="0" algn="ctr" defTabSz="719255" rtl="0" eaLnBrk="1" fontAlgn="auto" latinLnBrk="0" hangingPunct="1">
              <a:lnSpc>
                <a:spcPct val="100000"/>
              </a:lnSpc>
              <a:spcBef>
                <a:spcPts val="0"/>
              </a:spcBef>
              <a:spcAft>
                <a:spcPts val="0"/>
              </a:spcAft>
              <a:buClrTx/>
              <a:buSzTx/>
              <a:buFontTx/>
              <a:buNone/>
              <a:tabLst/>
              <a:defRPr/>
            </a:pPr>
            <a:r>
              <a:rPr kumimoji="0" lang="ja-JP" altLang="en-US" sz="1258"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（ワクワクなど）</a:t>
            </a:r>
          </a:p>
        </p:txBody>
      </p:sp>
      <p:sp>
        <p:nvSpPr>
          <p:cNvPr id="97" name="左カーブ矢印 96"/>
          <p:cNvSpPr/>
          <p:nvPr/>
        </p:nvSpPr>
        <p:spPr bwMode="auto">
          <a:xfrm rot="13507244" flipH="1" flipV="1">
            <a:off x="3790122" y="3850007"/>
            <a:ext cx="339450" cy="651698"/>
          </a:xfrm>
          <a:prstGeom prst="curvedLeftArrow">
            <a:avLst/>
          </a:prstGeom>
          <a:solidFill>
            <a:srgbClr val="C62324">
              <a:lumMod val="75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98" name="左カーブ矢印 97"/>
          <p:cNvSpPr/>
          <p:nvPr/>
        </p:nvSpPr>
        <p:spPr bwMode="auto">
          <a:xfrm rot="18658391" flipH="1" flipV="1">
            <a:off x="1419898" y="2894804"/>
            <a:ext cx="339450" cy="651698"/>
          </a:xfrm>
          <a:prstGeom prst="curvedLeftArrow">
            <a:avLst/>
          </a:prstGeom>
          <a:solidFill>
            <a:srgbClr val="6A9E1F">
              <a:lumMod val="75000"/>
            </a:srgbClr>
          </a:solidFill>
          <a:ln w="12700" cap="rnd" cmpd="sng" algn="ctr">
            <a:noFill/>
            <a:prstDash val="solid"/>
          </a:ln>
          <a:effectLst/>
        </p:spPr>
        <p:txBody>
          <a:bodyPr anchor="ctr"/>
          <a:lstStyle/>
          <a:p>
            <a:pPr marL="0" marR="0" lvl="0" indent="0" algn="ctr" defTabSz="719255" rtl="0" eaLnBrk="1" fontAlgn="auto" latinLnBrk="0" hangingPunct="1">
              <a:lnSpc>
                <a:spcPct val="100000"/>
              </a:lnSpc>
              <a:spcBef>
                <a:spcPts val="0"/>
              </a:spcBef>
              <a:spcAft>
                <a:spcPts val="0"/>
              </a:spcAft>
              <a:buClrTx/>
              <a:buSzTx/>
              <a:buFontTx/>
              <a:buNone/>
              <a:tabLst/>
              <a:defRPr/>
            </a:pPr>
            <a:endParaRPr kumimoji="0" lang="ja-JP" altLang="en-US" sz="1416" b="0" i="0" u="none" strike="noStrike" kern="0" cap="none" spc="0" normalizeH="0" baseline="0" noProof="0">
              <a:ln>
                <a:noFill/>
              </a:ln>
              <a:solidFill>
                <a:prstClr val="black"/>
              </a:solidFill>
              <a:effectLst/>
              <a:uLnTx/>
              <a:uFillTx/>
              <a:latin typeface="Century Gothic" panose="020B0502020202020204"/>
              <a:ea typeface="メイリオ" panose="020B0604030504040204" pitchFamily="50" charset="-128"/>
              <a:cs typeface="+mn-cs"/>
            </a:endParaRPr>
          </a:p>
        </p:txBody>
      </p:sp>
      <p:sp>
        <p:nvSpPr>
          <p:cNvPr id="99" name="テキスト ボックス 98"/>
          <p:cNvSpPr txBox="1"/>
          <p:nvPr/>
        </p:nvSpPr>
        <p:spPr bwMode="auto">
          <a:xfrm>
            <a:off x="1215796" y="3171676"/>
            <a:ext cx="425116" cy="236540"/>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予測</a:t>
            </a:r>
            <a:endParaRPr kumimoji="0" lang="en-US" altLang="ja-JP"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sp>
        <p:nvSpPr>
          <p:cNvPr id="100" name="テキスト ボックス 99"/>
          <p:cNvSpPr txBox="1"/>
          <p:nvPr/>
        </p:nvSpPr>
        <p:spPr bwMode="auto">
          <a:xfrm>
            <a:off x="3938608" y="4111831"/>
            <a:ext cx="425116" cy="236540"/>
          </a:xfrm>
          <a:prstGeom prst="rect">
            <a:avLst/>
          </a:prstGeom>
          <a:noFill/>
        </p:spPr>
        <p:txBody>
          <a:bodyPr wrap="none">
            <a:spAutoFit/>
          </a:bodyPr>
          <a:lstStyle/>
          <a:p>
            <a:pPr marL="0" marR="0" lvl="0" indent="0" algn="l" defTabSz="719255" rtl="0" eaLnBrk="1" fontAlgn="auto" latinLnBrk="0" hangingPunct="1">
              <a:lnSpc>
                <a:spcPct val="100000"/>
              </a:lnSpc>
              <a:spcBef>
                <a:spcPts val="0"/>
              </a:spcBef>
              <a:spcAft>
                <a:spcPts val="0"/>
              </a:spcAft>
              <a:buClrTx/>
              <a:buSzTx/>
              <a:buFontTx/>
              <a:buNone/>
              <a:tabLst/>
              <a:defRPr/>
            </a:pPr>
            <a:r>
              <a:rPr kumimoji="0" lang="ja-JP" altLang="en-US"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rPr>
              <a:t>予測</a:t>
            </a:r>
            <a:endParaRPr kumimoji="0" lang="en-US" altLang="ja-JP" sz="937" b="0" i="0" u="none" strike="noStrike" kern="1200" cap="none" spc="0" normalizeH="0" baseline="0" noProof="0" dirty="0">
              <a:ln>
                <a:noFill/>
              </a:ln>
              <a:solidFill>
                <a:prstClr val="white"/>
              </a:solidFill>
              <a:effectLst/>
              <a:uLnTx/>
              <a:uFillTx/>
              <a:latin typeface="HGS創英角ｺﾞｼｯｸUB" panose="020B0900000000000000" pitchFamily="50" charset="-128"/>
              <a:ea typeface="HGS創英角ｺﾞｼｯｸUB" panose="020B0900000000000000" pitchFamily="50" charset="-128"/>
              <a:cs typeface="+mn-cs"/>
            </a:endParaRPr>
          </a:p>
        </p:txBody>
      </p:sp>
      <p:grpSp>
        <p:nvGrpSpPr>
          <p:cNvPr id="3" name="グループ化 2">
            <a:extLst>
              <a:ext uri="{FF2B5EF4-FFF2-40B4-BE49-F238E27FC236}">
                <a16:creationId xmlns="" xmlns:a16="http://schemas.microsoft.com/office/drawing/2014/main" id="{4E46C41F-92B5-4147-95FF-21B553ABD19B}"/>
              </a:ext>
            </a:extLst>
          </p:cNvPr>
          <p:cNvGrpSpPr/>
          <p:nvPr/>
        </p:nvGrpSpPr>
        <p:grpSpPr>
          <a:xfrm>
            <a:off x="0" y="1337220"/>
            <a:ext cx="9144000" cy="5521157"/>
            <a:chOff x="0" y="1337220"/>
            <a:chExt cx="9144000" cy="5521157"/>
          </a:xfrm>
        </p:grpSpPr>
        <p:sp>
          <p:nvSpPr>
            <p:cNvPr id="89" name="正方形/長方形 88">
              <a:extLst>
                <a:ext uri="{FF2B5EF4-FFF2-40B4-BE49-F238E27FC236}">
                  <a16:creationId xmlns="" xmlns:a16="http://schemas.microsoft.com/office/drawing/2014/main" id="{CF78B5F6-EDC8-41EE-B5A4-B37F9D6D7ED5}"/>
                </a:ext>
              </a:extLst>
            </p:cNvPr>
            <p:cNvSpPr/>
            <p:nvPr/>
          </p:nvSpPr>
          <p:spPr>
            <a:xfrm>
              <a:off x="0" y="6258695"/>
              <a:ext cx="9144000" cy="599682"/>
            </a:xfrm>
            <a:prstGeom prst="rect">
              <a:avLst/>
            </a:prstGeom>
            <a:solidFill>
              <a:schemeClr val="accent6">
                <a:lumMod val="75000"/>
              </a:schemeClr>
            </a:solidFill>
          </p:spPr>
          <p:txBody>
            <a:bodyPr vert="horz" lIns="84406" tIns="42203" rIns="84406" bIns="42203"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ja-JP" altLang="en-US" sz="2000" b="1" i="0" u="none" strike="noStrike" kern="0" cap="none" spc="0" normalizeH="0" baseline="0" noProof="0" dirty="0">
                  <a:ln>
                    <a:noFill/>
                  </a:ln>
                  <a:solidFill>
                    <a:prstClr val="white"/>
                  </a:solidFill>
                  <a:effectLst/>
                  <a:uLnTx/>
                  <a:uFillTx/>
                  <a:latin typeface="Calibri"/>
                  <a:ea typeface="小塚ゴシック Pro B"/>
                  <a:cs typeface="+mn-cs"/>
                </a:rPr>
                <a:t>感性：外・内受容感覚の統合的な予測・予測誤差処理システム</a:t>
              </a:r>
            </a:p>
          </p:txBody>
        </p:sp>
        <p:sp>
          <p:nvSpPr>
            <p:cNvPr id="2" name="楕円 1">
              <a:extLst>
                <a:ext uri="{FF2B5EF4-FFF2-40B4-BE49-F238E27FC236}">
                  <a16:creationId xmlns="" xmlns:a16="http://schemas.microsoft.com/office/drawing/2014/main" id="{03BA212B-7BA1-4C79-B5F1-71D822231541}"/>
                </a:ext>
              </a:extLst>
            </p:cNvPr>
            <p:cNvSpPr/>
            <p:nvPr/>
          </p:nvSpPr>
          <p:spPr>
            <a:xfrm>
              <a:off x="3523778" y="3428749"/>
              <a:ext cx="1288624" cy="53227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小塚ゴシック Pro R"/>
                <a:cs typeface="+mn-cs"/>
              </a:endParaRPr>
            </a:p>
          </p:txBody>
        </p:sp>
        <p:pic>
          <p:nvPicPr>
            <p:cNvPr id="103" name="図 102">
              <a:extLst>
                <a:ext uri="{FF2B5EF4-FFF2-40B4-BE49-F238E27FC236}">
                  <a16:creationId xmlns="" xmlns:a16="http://schemas.microsoft.com/office/drawing/2014/main" id="{08205E08-8607-41FE-8ABE-F20D64CE8C61}"/>
                </a:ext>
              </a:extLst>
            </p:cNvPr>
            <p:cNvPicPr>
              <a:picLocks noChangeAspect="1"/>
            </p:cNvPicPr>
            <p:nvPr/>
          </p:nvPicPr>
          <p:blipFill rotWithShape="1">
            <a:blip r:embed="rId4"/>
            <a:srcRect l="17542" t="35619" r="31896" b="18862"/>
            <a:stretch/>
          </p:blipFill>
          <p:spPr>
            <a:xfrm>
              <a:off x="4440590" y="5061511"/>
              <a:ext cx="1787731" cy="97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 name="図 103">
              <a:extLst>
                <a:ext uri="{FF2B5EF4-FFF2-40B4-BE49-F238E27FC236}">
                  <a16:creationId xmlns="" xmlns:a16="http://schemas.microsoft.com/office/drawing/2014/main" id="{6D942763-D5E3-4E16-8167-B869A7B6FA30}"/>
                </a:ext>
              </a:extLst>
            </p:cNvPr>
            <p:cNvPicPr>
              <a:picLocks noChangeAspect="1"/>
            </p:cNvPicPr>
            <p:nvPr/>
          </p:nvPicPr>
          <p:blipFill rotWithShape="1">
            <a:blip r:embed="rId5"/>
            <a:srcRect l="17475" t="35452" r="31616" b="19029"/>
            <a:stretch/>
          </p:blipFill>
          <p:spPr>
            <a:xfrm>
              <a:off x="6567474" y="2126589"/>
              <a:ext cx="1861862" cy="10085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5" name="図 104">
              <a:extLst>
                <a:ext uri="{FF2B5EF4-FFF2-40B4-BE49-F238E27FC236}">
                  <a16:creationId xmlns="" xmlns:a16="http://schemas.microsoft.com/office/drawing/2014/main" id="{DD108A57-CBA8-4A77-9E7E-88AB490478F3}"/>
                </a:ext>
              </a:extLst>
            </p:cNvPr>
            <p:cNvPicPr>
              <a:picLocks noChangeAspect="1"/>
            </p:cNvPicPr>
            <p:nvPr/>
          </p:nvPicPr>
          <p:blipFill rotWithShape="1">
            <a:blip r:embed="rId6"/>
            <a:srcRect l="17071" t="34785" r="32020" b="18195"/>
            <a:stretch/>
          </p:blipFill>
          <p:spPr>
            <a:xfrm>
              <a:off x="3553574" y="1337220"/>
              <a:ext cx="2035539" cy="11389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6" name="正方形/長方形 105">
            <a:extLst>
              <a:ext uri="{FF2B5EF4-FFF2-40B4-BE49-F238E27FC236}">
                <a16:creationId xmlns="" xmlns:a16="http://schemas.microsoft.com/office/drawing/2014/main" id="{B20ED363-23B7-4699-B678-E5851106A4FF}"/>
              </a:ext>
            </a:extLst>
          </p:cNvPr>
          <p:cNvSpPr/>
          <p:nvPr/>
        </p:nvSpPr>
        <p:spPr>
          <a:xfrm>
            <a:off x="7508262" y="4792743"/>
            <a:ext cx="158088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五感</a:t>
            </a:r>
            <a:endParaRPr kumimoji="1" lang="en-US" altLang="ja-JP"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（外受容</a:t>
            </a:r>
            <a:r>
              <a:rPr kumimoji="1" lang="ja-JP" altLang="ja-JP"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感覚</a:t>
            </a: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107" name="Picture 3" descr="nose-outline_318-46473.jpg">
            <a:extLst>
              <a:ext uri="{FF2B5EF4-FFF2-40B4-BE49-F238E27FC236}">
                <a16:creationId xmlns="" xmlns:a16="http://schemas.microsoft.com/office/drawing/2014/main" id="{D7023774-ABDD-4577-92BD-AEB9296EDA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9711" y="4484107"/>
            <a:ext cx="308571" cy="308571"/>
          </a:xfrm>
          <a:prstGeom prst="rect">
            <a:avLst/>
          </a:prstGeom>
        </p:spPr>
      </p:pic>
      <p:pic>
        <p:nvPicPr>
          <p:cNvPr id="108" name="Picture 21" descr="imgres.png">
            <a:extLst>
              <a:ext uri="{FF2B5EF4-FFF2-40B4-BE49-F238E27FC236}">
                <a16:creationId xmlns="" xmlns:a16="http://schemas.microsoft.com/office/drawing/2014/main" id="{0DBEACA2-1C6C-4AE1-B705-F247D93D4D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73137" y="4117944"/>
            <a:ext cx="356044" cy="174139"/>
          </a:xfrm>
          <a:prstGeom prst="rect">
            <a:avLst/>
          </a:prstGeom>
        </p:spPr>
      </p:pic>
      <p:sp>
        <p:nvSpPr>
          <p:cNvPr id="109" name="正方形/長方形 108">
            <a:extLst>
              <a:ext uri="{FF2B5EF4-FFF2-40B4-BE49-F238E27FC236}">
                <a16:creationId xmlns="" xmlns:a16="http://schemas.microsoft.com/office/drawing/2014/main" id="{3299C493-15C3-418B-B96F-C544F10AF8BD}"/>
              </a:ext>
            </a:extLst>
          </p:cNvPr>
          <p:cNvSpPr/>
          <p:nvPr/>
        </p:nvSpPr>
        <p:spPr>
          <a:xfrm>
            <a:off x="2512505" y="5624198"/>
            <a:ext cx="181171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身体内部の感覚</a:t>
            </a:r>
            <a:endParaRPr kumimoji="1" lang="en-US" altLang="ja-JP"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ＭＳ Ｐゴシック" pitchFamily="50" charset="-128"/>
              </a:rPr>
              <a:t>（内受容感覚）</a:t>
            </a:r>
            <a:endParaRPr kumimoji="1" lang="ja-JP" altLang="en-US" sz="18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pic>
        <p:nvPicPr>
          <p:cNvPr id="110" name="Picture 6" descr="https://t.pimg.jp/008/439/328/1/8439328.jpg">
            <a:extLst>
              <a:ext uri="{FF2B5EF4-FFF2-40B4-BE49-F238E27FC236}">
                <a16:creationId xmlns="" xmlns:a16="http://schemas.microsoft.com/office/drawing/2014/main" id="{E93BD2D4-B4BB-4F16-9F37-B55028B308B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1117" b="55173"/>
          <a:stretch/>
        </p:blipFill>
        <p:spPr bwMode="auto">
          <a:xfrm>
            <a:off x="2118173" y="5693225"/>
            <a:ext cx="412376" cy="479303"/>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a:extLst>
              <a:ext uri="{FF2B5EF4-FFF2-40B4-BE49-F238E27FC236}">
                <a16:creationId xmlns="" xmlns:a16="http://schemas.microsoft.com/office/drawing/2014/main" id="{B3B56DC7-8BB1-4437-8439-6F7E70F1D957}"/>
              </a:ext>
            </a:extLst>
          </p:cNvPr>
          <p:cNvSpPr/>
          <p:nvPr/>
        </p:nvSpPr>
        <p:spPr>
          <a:xfrm>
            <a:off x="658894" y="193297"/>
            <a:ext cx="7868930" cy="445661"/>
          </a:xfrm>
          <a:prstGeom prst="rect">
            <a:avLst/>
          </a:prstGeom>
          <a:solidFill>
            <a:srgbClr val="59BB6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lvl="0" algn="ctr" defTabSz="719236">
              <a:defRPr/>
            </a:pPr>
            <a:r>
              <a:rPr lang="ja-JP" altLang="en-US" sz="2517"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ＭＳ Ｐゴシック"/>
                <a:ea typeface="ＭＳ Ｐゴシック"/>
              </a:rPr>
              <a:t>感性脳ネットワーク仮説</a:t>
            </a:r>
          </a:p>
        </p:txBody>
      </p:sp>
      <p:grpSp>
        <p:nvGrpSpPr>
          <p:cNvPr id="5" name="グループ化 4"/>
          <p:cNvGrpSpPr/>
          <p:nvPr/>
        </p:nvGrpSpPr>
        <p:grpSpPr>
          <a:xfrm>
            <a:off x="2024418" y="3447696"/>
            <a:ext cx="2904401" cy="2896205"/>
            <a:chOff x="2024418" y="3447696"/>
            <a:chExt cx="2904401" cy="2896205"/>
          </a:xfrm>
        </p:grpSpPr>
        <p:sp>
          <p:nvSpPr>
            <p:cNvPr id="4" name="円/楕円 3"/>
            <p:cNvSpPr/>
            <p:nvPr/>
          </p:nvSpPr>
          <p:spPr>
            <a:xfrm>
              <a:off x="3120663" y="3447696"/>
              <a:ext cx="1808156" cy="1158599"/>
            </a:xfrm>
            <a:prstGeom prst="ellipse">
              <a:avLst/>
            </a:prstGeom>
            <a:solidFill>
              <a:schemeClr val="accent2">
                <a:alpha val="3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a:off x="2024418" y="5098120"/>
              <a:ext cx="2440888" cy="1245781"/>
            </a:xfrm>
            <a:prstGeom prst="ellipse">
              <a:avLst/>
            </a:prstGeom>
            <a:solidFill>
              <a:schemeClr val="accent2">
                <a:alpha val="30000"/>
              </a:schemeClr>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9320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角丸四角形 43"/>
          <p:cNvSpPr/>
          <p:nvPr/>
        </p:nvSpPr>
        <p:spPr>
          <a:xfrm>
            <a:off x="3580368" y="2495404"/>
            <a:ext cx="5243513" cy="2736872"/>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2" name="タイトル 1">
            <a:extLst>
              <a:ext uri="{FF2B5EF4-FFF2-40B4-BE49-F238E27FC236}">
                <a16:creationId xmlns="" xmlns:a16="http://schemas.microsoft.com/office/drawing/2014/main" id="{53263A75-B5EA-46A9-BFDB-C1924E6371A0}"/>
              </a:ext>
            </a:extLst>
          </p:cNvPr>
          <p:cNvSpPr>
            <a:spLocks noGrp="1"/>
          </p:cNvSpPr>
          <p:nvPr>
            <p:ph type="title"/>
          </p:nvPr>
        </p:nvSpPr>
        <p:spPr/>
        <p:txBody>
          <a:bodyPr>
            <a:normAutofit/>
          </a:bodyPr>
          <a:lstStyle/>
          <a:p>
            <a:r>
              <a:rPr kumimoji="1" lang="ja-JP" altLang="en-US" dirty="0"/>
              <a:t>内受容感覚と感情，個人差</a:t>
            </a:r>
            <a:r>
              <a:rPr kumimoji="1" lang="en-US" altLang="ja-JP" dirty="0"/>
              <a:t/>
            </a:r>
            <a:br>
              <a:rPr kumimoji="1" lang="en-US" altLang="ja-JP" dirty="0"/>
            </a:br>
            <a:endParaRPr kumimoji="1" lang="ja-JP" altLang="en-US" dirty="0"/>
          </a:p>
        </p:txBody>
      </p:sp>
      <p:sp>
        <p:nvSpPr>
          <p:cNvPr id="31" name="角丸四角形 4">
            <a:extLst>
              <a:ext uri="{FF2B5EF4-FFF2-40B4-BE49-F238E27FC236}">
                <a16:creationId xmlns="" xmlns:a16="http://schemas.microsoft.com/office/drawing/2014/main" id="{53CBD121-3332-4187-AF4D-14FD19F925E5}"/>
              </a:ext>
            </a:extLst>
          </p:cNvPr>
          <p:cNvSpPr/>
          <p:nvPr/>
        </p:nvSpPr>
        <p:spPr>
          <a:xfrm>
            <a:off x="5197444" y="4221131"/>
            <a:ext cx="1809000" cy="810000"/>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身体状態</a:t>
            </a:r>
            <a:endParaRPr lang="en-US" altLang="ja-JP" dirty="0">
              <a:solidFill>
                <a:schemeClr val="tx1"/>
              </a:solidFill>
            </a:endParaRPr>
          </a:p>
        </p:txBody>
      </p:sp>
      <p:sp>
        <p:nvSpPr>
          <p:cNvPr id="39" name="環状矢印 38"/>
          <p:cNvSpPr/>
          <p:nvPr/>
        </p:nvSpPr>
        <p:spPr>
          <a:xfrm rot="5400000">
            <a:off x="5916207" y="3059864"/>
            <a:ext cx="1593056" cy="1593056"/>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4694626" y="3059864"/>
            <a:ext cx="1593056" cy="1593056"/>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3538772" y="3835147"/>
            <a:ext cx="1338828" cy="646331"/>
          </a:xfrm>
          <a:prstGeom prst="rect">
            <a:avLst/>
          </a:prstGeom>
          <a:noFill/>
        </p:spPr>
        <p:txBody>
          <a:bodyPr wrap="none" rtlCol="0">
            <a:spAutoFit/>
          </a:bodyPr>
          <a:lstStyle/>
          <a:p>
            <a:r>
              <a:rPr lang="ja-JP" altLang="en-US" dirty="0">
                <a:solidFill>
                  <a:schemeClr val="accent1"/>
                </a:solidFill>
              </a:rPr>
              <a:t>内受容感覚</a:t>
            </a:r>
            <a:endParaRPr lang="en-US" altLang="ja-JP" dirty="0">
              <a:solidFill>
                <a:schemeClr val="accent1"/>
              </a:solidFill>
            </a:endParaRPr>
          </a:p>
          <a:p>
            <a:r>
              <a:rPr lang="ja-JP" altLang="en-US" dirty="0">
                <a:solidFill>
                  <a:schemeClr val="accent1"/>
                </a:solidFill>
              </a:rPr>
              <a:t>信号</a:t>
            </a:r>
            <a:endParaRPr kumimoji="1" lang="ja-JP" altLang="en-US" dirty="0">
              <a:solidFill>
                <a:schemeClr val="accent1"/>
              </a:solidFill>
            </a:endParaRPr>
          </a:p>
        </p:txBody>
      </p:sp>
      <p:sp>
        <p:nvSpPr>
          <p:cNvPr id="45" name="テキスト ボックス 44"/>
          <p:cNvSpPr txBox="1"/>
          <p:nvPr/>
        </p:nvSpPr>
        <p:spPr>
          <a:xfrm>
            <a:off x="3866389" y="2350779"/>
            <a:ext cx="1800493" cy="369332"/>
          </a:xfrm>
          <a:prstGeom prst="rect">
            <a:avLst/>
          </a:prstGeom>
          <a:solidFill>
            <a:schemeClr val="bg1"/>
          </a:solidFill>
        </p:spPr>
        <p:txBody>
          <a:bodyPr wrap="none" rtlCol="0">
            <a:spAutoFit/>
          </a:bodyPr>
          <a:lstStyle/>
          <a:p>
            <a:r>
              <a:rPr kumimoji="1" lang="ja-JP" altLang="en-US" dirty="0"/>
              <a:t>ホメオスタシス</a:t>
            </a:r>
          </a:p>
        </p:txBody>
      </p:sp>
      <p:sp>
        <p:nvSpPr>
          <p:cNvPr id="41" name="テキスト ボックス 40"/>
          <p:cNvSpPr txBox="1"/>
          <p:nvPr/>
        </p:nvSpPr>
        <p:spPr>
          <a:xfrm>
            <a:off x="7517048" y="3590934"/>
            <a:ext cx="1338828" cy="646331"/>
          </a:xfrm>
          <a:prstGeom prst="rect">
            <a:avLst/>
          </a:prstGeom>
          <a:noFill/>
        </p:spPr>
        <p:txBody>
          <a:bodyPr wrap="none" rtlCol="0">
            <a:spAutoFit/>
          </a:bodyPr>
          <a:lstStyle/>
          <a:p>
            <a:r>
              <a:rPr kumimoji="1" lang="ja-JP" altLang="en-US" dirty="0">
                <a:solidFill>
                  <a:srgbClr val="00B050"/>
                </a:solidFill>
              </a:rPr>
              <a:t>内受容感覚</a:t>
            </a:r>
            <a:endParaRPr kumimoji="1" lang="en-US" altLang="ja-JP" dirty="0">
              <a:solidFill>
                <a:srgbClr val="00B050"/>
              </a:solidFill>
            </a:endParaRPr>
          </a:p>
          <a:p>
            <a:r>
              <a:rPr kumimoji="1" lang="ja-JP" altLang="en-US" dirty="0">
                <a:solidFill>
                  <a:srgbClr val="00B050"/>
                </a:solidFill>
              </a:rPr>
              <a:t>の予測信号</a:t>
            </a:r>
          </a:p>
        </p:txBody>
      </p:sp>
      <p:grpSp>
        <p:nvGrpSpPr>
          <p:cNvPr id="6" name="グループ化 5">
            <a:extLst>
              <a:ext uri="{FF2B5EF4-FFF2-40B4-BE49-F238E27FC236}">
                <a16:creationId xmlns="" xmlns:a16="http://schemas.microsoft.com/office/drawing/2014/main" id="{DE5624EB-0E12-40A8-A5A1-882BD410AE08}"/>
              </a:ext>
            </a:extLst>
          </p:cNvPr>
          <p:cNvGrpSpPr/>
          <p:nvPr/>
        </p:nvGrpSpPr>
        <p:grpSpPr>
          <a:xfrm>
            <a:off x="7401049" y="3188378"/>
            <a:ext cx="1513365" cy="1152097"/>
            <a:chOff x="10028193" y="3856578"/>
            <a:chExt cx="2017820" cy="1536128"/>
          </a:xfrm>
        </p:grpSpPr>
        <p:sp>
          <p:nvSpPr>
            <p:cNvPr id="5" name="正方形/長方形 4">
              <a:extLst>
                <a:ext uri="{FF2B5EF4-FFF2-40B4-BE49-F238E27FC236}">
                  <a16:creationId xmlns="" xmlns:a16="http://schemas.microsoft.com/office/drawing/2014/main" id="{9F79F03C-56CD-466D-9068-CD9611634444}"/>
                </a:ext>
              </a:extLst>
            </p:cNvPr>
            <p:cNvSpPr/>
            <p:nvPr/>
          </p:nvSpPr>
          <p:spPr>
            <a:xfrm>
              <a:off x="10028193" y="4129519"/>
              <a:ext cx="2017820" cy="1263187"/>
            </a:xfrm>
            <a:prstGeom prst="rect">
              <a:avLst/>
            </a:prstGeom>
            <a:solidFill>
              <a:schemeClr val="accent4">
                <a:alpha val="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テキスト ボックス 3"/>
            <p:cNvSpPr txBox="1"/>
            <p:nvPr/>
          </p:nvSpPr>
          <p:spPr>
            <a:xfrm>
              <a:off x="10439338" y="3856578"/>
              <a:ext cx="1272143" cy="533479"/>
            </a:xfrm>
            <a:prstGeom prst="rect">
              <a:avLst/>
            </a:prstGeom>
            <a:noFill/>
          </p:spPr>
          <p:txBody>
            <a:bodyPr wrap="none" rtlCol="0">
              <a:spAutoFit/>
            </a:bodyPr>
            <a:lstStyle/>
            <a:p>
              <a:r>
                <a:rPr kumimoji="1" lang="ja-JP" altLang="en-US" sz="2000" dirty="0"/>
                <a:t>感情？</a:t>
              </a:r>
            </a:p>
          </p:txBody>
        </p:sp>
      </p:grpSp>
      <p:grpSp>
        <p:nvGrpSpPr>
          <p:cNvPr id="3" name="グループ化 2">
            <a:extLst>
              <a:ext uri="{FF2B5EF4-FFF2-40B4-BE49-F238E27FC236}">
                <a16:creationId xmlns="" xmlns:a16="http://schemas.microsoft.com/office/drawing/2014/main" id="{1700A347-6DC6-4D09-A1E8-C38FC37FB98E}"/>
              </a:ext>
            </a:extLst>
          </p:cNvPr>
          <p:cNvGrpSpPr/>
          <p:nvPr/>
        </p:nvGrpSpPr>
        <p:grpSpPr>
          <a:xfrm>
            <a:off x="501134" y="1328049"/>
            <a:ext cx="6722374" cy="2368320"/>
            <a:chOff x="501134" y="1328049"/>
            <a:chExt cx="6722374" cy="2368320"/>
          </a:xfrm>
        </p:grpSpPr>
        <p:cxnSp>
          <p:nvCxnSpPr>
            <p:cNvPr id="48" name="カギ線コネクタ 47"/>
            <p:cNvCxnSpPr>
              <a:stCxn id="30" idx="3"/>
              <a:endCxn id="32" idx="0"/>
            </p:cNvCxnSpPr>
            <p:nvPr/>
          </p:nvCxnSpPr>
          <p:spPr>
            <a:xfrm>
              <a:off x="2665412" y="2090404"/>
              <a:ext cx="3436532" cy="591248"/>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37" idx="3"/>
              <a:endCxn id="32" idx="0"/>
            </p:cNvCxnSpPr>
            <p:nvPr/>
          </p:nvCxnSpPr>
          <p:spPr>
            <a:xfrm flipV="1">
              <a:off x="2667431" y="2681652"/>
              <a:ext cx="3434513" cy="418945"/>
            </a:xfrm>
            <a:prstGeom prst="bentConnector4">
              <a:avLst>
                <a:gd name="adj1" fmla="val 16656"/>
                <a:gd name="adj2" fmla="val 24153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651797" y="1776464"/>
              <a:ext cx="1569660" cy="369332"/>
            </a:xfrm>
            <a:prstGeom prst="rect">
              <a:avLst/>
            </a:prstGeom>
            <a:noFill/>
          </p:spPr>
          <p:txBody>
            <a:bodyPr wrap="none" rtlCol="0">
              <a:spAutoFit/>
            </a:bodyPr>
            <a:lstStyle/>
            <a:p>
              <a:r>
                <a:rPr kumimoji="1" lang="ja-JP" altLang="en-US" dirty="0">
                  <a:solidFill>
                    <a:srgbClr val="FF0000"/>
                  </a:solidFill>
                </a:rPr>
                <a:t>設定値の変更</a:t>
              </a:r>
            </a:p>
          </p:txBody>
        </p:sp>
        <p:sp>
          <p:nvSpPr>
            <p:cNvPr id="46" name="角丸四角形 45"/>
            <p:cNvSpPr/>
            <p:nvPr/>
          </p:nvSpPr>
          <p:spPr>
            <a:xfrm>
              <a:off x="501134" y="1474663"/>
              <a:ext cx="6722374" cy="2221706"/>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856412" y="1328049"/>
              <a:ext cx="1569660" cy="369332"/>
            </a:xfrm>
            <a:prstGeom prst="rect">
              <a:avLst/>
            </a:prstGeom>
            <a:solidFill>
              <a:schemeClr val="bg1"/>
            </a:solidFill>
          </p:spPr>
          <p:txBody>
            <a:bodyPr wrap="none" rtlCol="0">
              <a:spAutoFit/>
            </a:bodyPr>
            <a:lstStyle/>
            <a:p>
              <a:r>
                <a:rPr lang="ja-JP" altLang="en-US" dirty="0"/>
                <a:t>アロスタシス</a:t>
              </a:r>
              <a:endParaRPr kumimoji="1" lang="ja-JP" altLang="en-US" dirty="0"/>
            </a:p>
          </p:txBody>
        </p:sp>
        <p:sp>
          <p:nvSpPr>
            <p:cNvPr id="30" name="角丸四角形 4">
              <a:extLst>
                <a:ext uri="{FF2B5EF4-FFF2-40B4-BE49-F238E27FC236}">
                  <a16:creationId xmlns="" xmlns:a16="http://schemas.microsoft.com/office/drawing/2014/main" id="{EFCC1B71-BB98-4040-A183-4874217E5917}"/>
                </a:ext>
              </a:extLst>
            </p:cNvPr>
            <p:cNvSpPr/>
            <p:nvPr/>
          </p:nvSpPr>
          <p:spPr>
            <a:xfrm>
              <a:off x="856412" y="1685404"/>
              <a:ext cx="1809000" cy="810000"/>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外界環境</a:t>
              </a:r>
            </a:p>
          </p:txBody>
        </p:sp>
        <p:sp>
          <p:nvSpPr>
            <p:cNvPr id="37" name="角丸四角形 4">
              <a:extLst>
                <a:ext uri="{FF2B5EF4-FFF2-40B4-BE49-F238E27FC236}">
                  <a16:creationId xmlns="" xmlns:a16="http://schemas.microsoft.com/office/drawing/2014/main" id="{EFCC1B71-BB98-4040-A183-4874217E5917}"/>
                </a:ext>
              </a:extLst>
            </p:cNvPr>
            <p:cNvSpPr/>
            <p:nvPr/>
          </p:nvSpPr>
          <p:spPr>
            <a:xfrm>
              <a:off x="858431" y="2695597"/>
              <a:ext cx="1809000" cy="810000"/>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認知的目標</a:t>
              </a:r>
              <a:endParaRPr kumimoji="1" lang="ja-JP" altLang="en-US" dirty="0">
                <a:solidFill>
                  <a:schemeClr val="tx1"/>
                </a:solidFill>
              </a:endParaRPr>
            </a:p>
          </p:txBody>
        </p:sp>
      </p:grpSp>
      <p:sp>
        <p:nvSpPr>
          <p:cNvPr id="32" name="角丸四角形 4">
            <a:extLst>
              <a:ext uri="{FF2B5EF4-FFF2-40B4-BE49-F238E27FC236}">
                <a16:creationId xmlns="" xmlns:a16="http://schemas.microsoft.com/office/drawing/2014/main" id="{4B4CEBB1-7E9D-4F40-9704-1C0E1B9E969A}"/>
              </a:ext>
            </a:extLst>
          </p:cNvPr>
          <p:cNvSpPr/>
          <p:nvPr/>
        </p:nvSpPr>
        <p:spPr>
          <a:xfrm>
            <a:off x="5197444" y="2681652"/>
            <a:ext cx="1809000" cy="810000"/>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身体状態予測</a:t>
            </a:r>
            <a:endParaRPr lang="en-US" altLang="ja-JP" dirty="0">
              <a:solidFill>
                <a:schemeClr val="tx1"/>
              </a:solidFill>
            </a:endParaRPr>
          </a:p>
          <a:p>
            <a:pPr algn="ctr"/>
            <a:r>
              <a:rPr lang="ja-JP" altLang="en-US" dirty="0">
                <a:solidFill>
                  <a:schemeClr val="tx1"/>
                </a:solidFill>
              </a:rPr>
              <a:t>（目標）</a:t>
            </a:r>
            <a:endParaRPr lang="en-US" altLang="ja-JP" dirty="0">
              <a:solidFill>
                <a:schemeClr val="tx1"/>
              </a:solidFill>
            </a:endParaRPr>
          </a:p>
        </p:txBody>
      </p:sp>
      <p:grpSp>
        <p:nvGrpSpPr>
          <p:cNvPr id="11" name="グループ化 10">
            <a:extLst>
              <a:ext uri="{FF2B5EF4-FFF2-40B4-BE49-F238E27FC236}">
                <a16:creationId xmlns="" xmlns:a16="http://schemas.microsoft.com/office/drawing/2014/main" id="{9260BBC7-1AF2-455F-809B-C4545AB60C72}"/>
              </a:ext>
            </a:extLst>
          </p:cNvPr>
          <p:cNvGrpSpPr/>
          <p:nvPr/>
        </p:nvGrpSpPr>
        <p:grpSpPr>
          <a:xfrm>
            <a:off x="256737" y="3726043"/>
            <a:ext cx="8630526" cy="2873752"/>
            <a:chOff x="256737" y="3818403"/>
            <a:chExt cx="8630526" cy="2873752"/>
          </a:xfrm>
        </p:grpSpPr>
        <p:sp>
          <p:nvSpPr>
            <p:cNvPr id="21" name="コンテンツ プレースホルダー 2">
              <a:extLst>
                <a:ext uri="{FF2B5EF4-FFF2-40B4-BE49-F238E27FC236}">
                  <a16:creationId xmlns="" xmlns:a16="http://schemas.microsoft.com/office/drawing/2014/main" id="{6A236C6B-1400-4310-B3E8-6B4606D45403}"/>
                </a:ext>
              </a:extLst>
            </p:cNvPr>
            <p:cNvSpPr txBox="1">
              <a:spLocks/>
            </p:cNvSpPr>
            <p:nvPr/>
          </p:nvSpPr>
          <p:spPr>
            <a:xfrm>
              <a:off x="628650" y="5619742"/>
              <a:ext cx="7886700" cy="10724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dirty="0">
                  <a:latin typeface="+mn-ea"/>
                </a:rPr>
                <a:t>内受容感覚の精度の高い人は，自身の感情の理解が速く，正確である</a:t>
              </a:r>
              <a:endParaRPr lang="en-US" altLang="ja-JP" sz="1800" dirty="0">
                <a:latin typeface="+mn-ea"/>
              </a:endParaRPr>
            </a:p>
            <a:p>
              <a:r>
                <a:rPr lang="ja-JP" altLang="en-US" sz="1800" dirty="0">
                  <a:latin typeface="+mn-ea"/>
                </a:rPr>
                <a:t>内受容感覚の精度の高い人は，自身の感情の制御に優れる</a:t>
              </a:r>
              <a:endParaRPr lang="en-US" altLang="ja-JP" sz="1800" dirty="0">
                <a:latin typeface="+mn-ea"/>
              </a:endParaRPr>
            </a:p>
            <a:p>
              <a:r>
                <a:rPr lang="ja-JP" altLang="en-US" sz="1800" dirty="0">
                  <a:latin typeface="+mn-ea"/>
                </a:rPr>
                <a:t>内受容感覚の精度の高い人は，身体状態の変化と感情の結びつきが強い</a:t>
              </a:r>
              <a:endParaRPr lang="en-US" altLang="ja-JP" sz="1800" dirty="0">
                <a:latin typeface="+mn-ea"/>
              </a:endParaRPr>
            </a:p>
            <a:p>
              <a:endParaRPr lang="ja-JP" altLang="en-US" sz="1800" dirty="0">
                <a:latin typeface="+mn-ea"/>
              </a:endParaRPr>
            </a:p>
          </p:txBody>
        </p:sp>
        <p:cxnSp>
          <p:nvCxnSpPr>
            <p:cNvPr id="7" name="直線コネクタ 6">
              <a:extLst>
                <a:ext uri="{FF2B5EF4-FFF2-40B4-BE49-F238E27FC236}">
                  <a16:creationId xmlns="" xmlns:a16="http://schemas.microsoft.com/office/drawing/2014/main" id="{1238006C-21F5-4B84-BB9E-39E1D75CD1BD}"/>
                </a:ext>
              </a:extLst>
            </p:cNvPr>
            <p:cNvCxnSpPr/>
            <p:nvPr/>
          </p:nvCxnSpPr>
          <p:spPr>
            <a:xfrm>
              <a:off x="256737" y="5456277"/>
              <a:ext cx="86305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 xmlns:a16="http://schemas.microsoft.com/office/drawing/2014/main" id="{7A95F458-86C5-4DE8-81BF-B5377A74C18B}"/>
                </a:ext>
              </a:extLst>
            </p:cNvPr>
            <p:cNvGrpSpPr/>
            <p:nvPr/>
          </p:nvGrpSpPr>
          <p:grpSpPr>
            <a:xfrm>
              <a:off x="3315316" y="3818403"/>
              <a:ext cx="1809000" cy="1127158"/>
              <a:chOff x="3315316" y="3818403"/>
              <a:chExt cx="1809000" cy="1127158"/>
            </a:xfrm>
          </p:grpSpPr>
          <p:sp>
            <p:nvSpPr>
              <p:cNvPr id="8" name="楕円 7">
                <a:extLst>
                  <a:ext uri="{FF2B5EF4-FFF2-40B4-BE49-F238E27FC236}">
                    <a16:creationId xmlns="" xmlns:a16="http://schemas.microsoft.com/office/drawing/2014/main" id="{FCEE6E67-7B46-4542-B0AD-BCC87C3534F6}"/>
                  </a:ext>
                </a:extLst>
              </p:cNvPr>
              <p:cNvSpPr/>
              <p:nvPr/>
            </p:nvSpPr>
            <p:spPr>
              <a:xfrm>
                <a:off x="3315316" y="3818403"/>
                <a:ext cx="1809000" cy="934000"/>
              </a:xfrm>
              <a:prstGeom prst="ellipse">
                <a:avLst/>
              </a:prstGeom>
              <a:solidFill>
                <a:schemeClr val="accent2">
                  <a:alpha val="20000"/>
                </a:scheme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 xmlns:a16="http://schemas.microsoft.com/office/drawing/2014/main" id="{BD6E5183-83E8-49A5-ABEB-390808F6EEB7}"/>
                  </a:ext>
                </a:extLst>
              </p:cNvPr>
              <p:cNvSpPr txBox="1"/>
              <p:nvPr/>
            </p:nvSpPr>
            <p:spPr>
              <a:xfrm>
                <a:off x="3810519" y="4576229"/>
                <a:ext cx="877163" cy="369332"/>
              </a:xfrm>
              <a:prstGeom prst="rect">
                <a:avLst/>
              </a:prstGeom>
              <a:noFill/>
            </p:spPr>
            <p:txBody>
              <a:bodyPr wrap="none" rtlCol="0">
                <a:spAutoFit/>
              </a:bodyPr>
              <a:lstStyle/>
              <a:p>
                <a:r>
                  <a:rPr kumimoji="1" lang="ja-JP" altLang="en-US" dirty="0"/>
                  <a:t>個人差</a:t>
                </a:r>
              </a:p>
            </p:txBody>
          </p:sp>
        </p:grpSp>
      </p:grpSp>
    </p:spTree>
    <p:extLst>
      <p:ext uri="{BB962C8B-B14F-4D97-AF65-F5344CB8AC3E}">
        <p14:creationId xmlns:p14="http://schemas.microsoft.com/office/powerpoint/2010/main" val="15187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A10FDA6-E6B6-45B1-9C44-2B7CEDA969CD}"/>
              </a:ext>
            </a:extLst>
          </p:cNvPr>
          <p:cNvSpPr>
            <a:spLocks noGrp="1"/>
          </p:cNvSpPr>
          <p:nvPr>
            <p:ph type="title"/>
          </p:nvPr>
        </p:nvSpPr>
        <p:spPr/>
        <p:txBody>
          <a:bodyPr/>
          <a:lstStyle/>
          <a:p>
            <a:r>
              <a:rPr kumimoji="1" lang="ja-JP" altLang="en-US" dirty="0"/>
              <a:t>音楽による感情の生起</a:t>
            </a:r>
          </a:p>
        </p:txBody>
      </p:sp>
      <p:pic>
        <p:nvPicPr>
          <p:cNvPr id="3" name="図 2">
            <a:extLst>
              <a:ext uri="{FF2B5EF4-FFF2-40B4-BE49-F238E27FC236}">
                <a16:creationId xmlns="" xmlns:a16="http://schemas.microsoft.com/office/drawing/2014/main" id="{4E82CCCB-264D-4B7F-9E6C-EC78D6624456}"/>
              </a:ext>
            </a:extLst>
          </p:cNvPr>
          <p:cNvPicPr>
            <a:picLocks noChangeAspect="1"/>
          </p:cNvPicPr>
          <p:nvPr/>
        </p:nvPicPr>
        <p:blipFill>
          <a:blip r:embed="rId3"/>
          <a:stretch>
            <a:fillRect/>
          </a:stretch>
        </p:blipFill>
        <p:spPr>
          <a:xfrm>
            <a:off x="333438" y="1939735"/>
            <a:ext cx="3876423" cy="3852418"/>
          </a:xfrm>
          <a:prstGeom prst="rect">
            <a:avLst/>
          </a:prstGeom>
        </p:spPr>
      </p:pic>
      <p:sp>
        <p:nvSpPr>
          <p:cNvPr id="4" name="正方形/長方形 3">
            <a:extLst>
              <a:ext uri="{FF2B5EF4-FFF2-40B4-BE49-F238E27FC236}">
                <a16:creationId xmlns="" xmlns:a16="http://schemas.microsoft.com/office/drawing/2014/main" id="{008ED6F7-69FF-4360-A1DE-DF5EAE875CD1}"/>
              </a:ext>
            </a:extLst>
          </p:cNvPr>
          <p:cNvSpPr/>
          <p:nvPr/>
        </p:nvSpPr>
        <p:spPr>
          <a:xfrm>
            <a:off x="4406860" y="2024374"/>
            <a:ext cx="4399673" cy="4093428"/>
          </a:xfrm>
          <a:prstGeom prst="rect">
            <a:avLst/>
          </a:prstGeom>
        </p:spPr>
        <p:txBody>
          <a:bodyPr wrap="square">
            <a:spAutoFit/>
          </a:bodyPr>
          <a:lstStyle/>
          <a:p>
            <a:r>
              <a:rPr lang="ja-JP" altLang="en-US" sz="2000" dirty="0">
                <a:latin typeface="+mn-ea"/>
              </a:rPr>
              <a:t>音楽による感情と身体反応</a:t>
            </a:r>
            <a:endParaRPr lang="en-US" altLang="ja-JP" sz="2000" dirty="0">
              <a:latin typeface="+mn-ea"/>
            </a:endParaRPr>
          </a:p>
          <a:p>
            <a:endParaRPr lang="en-US" altLang="ja-JP" sz="2000" dirty="0">
              <a:latin typeface="+mn-ea"/>
            </a:endParaRPr>
          </a:p>
          <a:p>
            <a:pPr marL="214313" indent="-214313">
              <a:buFont typeface="Arial" panose="020B0604020202020204" pitchFamily="34" charset="0"/>
              <a:buChar char="•"/>
            </a:pPr>
            <a:r>
              <a:rPr lang="ja-JP" altLang="en-US" sz="2000" dirty="0">
                <a:latin typeface="+mn-ea"/>
              </a:rPr>
              <a:t>自律神経系や内分泌の変化といった生理的反応</a:t>
            </a:r>
            <a:r>
              <a:rPr lang="en-US" altLang="ja-JP" sz="2000" dirty="0">
                <a:latin typeface="+mn-ea"/>
              </a:rPr>
              <a:t> 									(</a:t>
            </a:r>
            <a:r>
              <a:rPr lang="en-US" altLang="ja-JP" sz="2000" dirty="0" err="1">
                <a:latin typeface="+mn-ea"/>
              </a:rPr>
              <a:t>Koelsch</a:t>
            </a:r>
            <a:r>
              <a:rPr lang="en-US" altLang="ja-JP" sz="2000" dirty="0">
                <a:latin typeface="+mn-ea"/>
              </a:rPr>
              <a:t> et al., 2008)</a:t>
            </a:r>
          </a:p>
          <a:p>
            <a:pPr marL="214313" indent="-214313">
              <a:buFont typeface="Arial" panose="020B0604020202020204" pitchFamily="34" charset="0"/>
              <a:buChar char="•"/>
            </a:pPr>
            <a:endParaRPr lang="en-US" altLang="ja-JP" sz="2000" dirty="0">
              <a:latin typeface="+mn-ea"/>
            </a:endParaRPr>
          </a:p>
          <a:p>
            <a:pPr marL="214313" indent="-214313">
              <a:buFont typeface="Arial" panose="020B0604020202020204" pitchFamily="34" charset="0"/>
              <a:buChar char="•"/>
            </a:pPr>
            <a:r>
              <a:rPr lang="ja-JP" altLang="en-US" sz="2000" dirty="0">
                <a:latin typeface="+mn-ea"/>
              </a:rPr>
              <a:t>表情の変化，タッピング・拍手などの運動表現や身体運動</a:t>
            </a:r>
            <a:r>
              <a:rPr lang="en-US" altLang="ja-JP" sz="2000" dirty="0">
                <a:latin typeface="+mn-ea"/>
              </a:rPr>
              <a:t>						(</a:t>
            </a:r>
            <a:r>
              <a:rPr lang="en-US" altLang="ja-JP" sz="2000" dirty="0" err="1">
                <a:latin typeface="+mn-ea"/>
              </a:rPr>
              <a:t>Grewe</a:t>
            </a:r>
            <a:r>
              <a:rPr lang="en-US" altLang="ja-JP" sz="2000" dirty="0">
                <a:latin typeface="+mn-ea"/>
              </a:rPr>
              <a:t> et al., 2007)</a:t>
            </a:r>
          </a:p>
          <a:p>
            <a:pPr marL="214313" indent="-214313">
              <a:buFont typeface="Arial" panose="020B0604020202020204" pitchFamily="34" charset="0"/>
              <a:buChar char="•"/>
            </a:pPr>
            <a:endParaRPr lang="en-US" altLang="ja-JP" sz="2000" dirty="0">
              <a:latin typeface="+mn-ea"/>
            </a:endParaRPr>
          </a:p>
          <a:p>
            <a:pPr marL="214313" indent="-214313">
              <a:buFont typeface="Arial" panose="020B0604020202020204" pitchFamily="34" charset="0"/>
              <a:buChar char="•"/>
            </a:pPr>
            <a:r>
              <a:rPr lang="ja-JP" altLang="en-US" sz="2000" dirty="0">
                <a:latin typeface="+mn-ea"/>
              </a:rPr>
              <a:t>ゾクゾク感，ゾクッとする感覚，皮膚オーガズム</a:t>
            </a:r>
            <a:r>
              <a:rPr lang="en-US" altLang="ja-JP" sz="2000" dirty="0">
                <a:latin typeface="+mn-ea"/>
              </a:rPr>
              <a:t>		 						(</a:t>
            </a:r>
            <a:r>
              <a:rPr lang="en-US" altLang="ja-JP" sz="2000" dirty="0" err="1">
                <a:latin typeface="+mn-ea"/>
              </a:rPr>
              <a:t>Koelsch</a:t>
            </a:r>
            <a:r>
              <a:rPr lang="en-US" altLang="ja-JP" sz="2000" dirty="0">
                <a:latin typeface="+mn-ea"/>
              </a:rPr>
              <a:t>, 2016)</a:t>
            </a:r>
            <a:endParaRPr lang="ja-JP" altLang="en-US" sz="2000" dirty="0">
              <a:latin typeface="+mn-ea"/>
            </a:endParaRPr>
          </a:p>
        </p:txBody>
      </p:sp>
      <p:sp>
        <p:nvSpPr>
          <p:cNvPr id="5" name="テキスト ボックス 4">
            <a:extLst>
              <a:ext uri="{FF2B5EF4-FFF2-40B4-BE49-F238E27FC236}">
                <a16:creationId xmlns="" xmlns:a16="http://schemas.microsoft.com/office/drawing/2014/main" id="{444E99A0-371B-44B0-8A82-9FAAF4BE954E}"/>
              </a:ext>
            </a:extLst>
          </p:cNvPr>
          <p:cNvSpPr txBox="1"/>
          <p:nvPr/>
        </p:nvSpPr>
        <p:spPr>
          <a:xfrm>
            <a:off x="2582845" y="5948525"/>
            <a:ext cx="1507144" cy="338554"/>
          </a:xfrm>
          <a:prstGeom prst="rect">
            <a:avLst/>
          </a:prstGeom>
          <a:noFill/>
        </p:spPr>
        <p:txBody>
          <a:bodyPr wrap="none" rtlCol="0">
            <a:spAutoFit/>
          </a:bodyPr>
          <a:lstStyle/>
          <a:p>
            <a:r>
              <a:rPr kumimoji="1" lang="en-US" altLang="ja-JP" sz="1600" dirty="0" err="1">
                <a:latin typeface="+mn-ea"/>
              </a:rPr>
              <a:t>Koelsch</a:t>
            </a:r>
            <a:r>
              <a:rPr kumimoji="1" lang="en-US" altLang="ja-JP" sz="1600" dirty="0">
                <a:latin typeface="+mn-ea"/>
              </a:rPr>
              <a:t>, 2014</a:t>
            </a:r>
            <a:endParaRPr kumimoji="1" lang="ja-JP" altLang="en-US" sz="1600" dirty="0">
              <a:latin typeface="+mn-ea"/>
            </a:endParaRPr>
          </a:p>
        </p:txBody>
      </p:sp>
    </p:spTree>
    <p:extLst>
      <p:ext uri="{BB962C8B-B14F-4D97-AF65-F5344CB8AC3E}">
        <p14:creationId xmlns:p14="http://schemas.microsoft.com/office/powerpoint/2010/main" val="4106666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A0703F77-1433-4B83-8729-7EE9AF380CAF}"/>
              </a:ext>
            </a:extLst>
          </p:cNvPr>
          <p:cNvSpPr>
            <a:spLocks noGrp="1"/>
          </p:cNvSpPr>
          <p:nvPr>
            <p:ph type="title"/>
          </p:nvPr>
        </p:nvSpPr>
        <p:spPr/>
        <p:txBody>
          <a:bodyPr/>
          <a:lstStyle/>
          <a:p>
            <a:r>
              <a:rPr kumimoji="1" lang="ja-JP" altLang="en-US" dirty="0"/>
              <a:t>目的</a:t>
            </a:r>
          </a:p>
        </p:txBody>
      </p:sp>
      <p:sp>
        <p:nvSpPr>
          <p:cNvPr id="3" name="コンテンツ プレースホルダー 2">
            <a:extLst>
              <a:ext uri="{FF2B5EF4-FFF2-40B4-BE49-F238E27FC236}">
                <a16:creationId xmlns="" xmlns:a16="http://schemas.microsoft.com/office/drawing/2014/main" id="{EA5E9D08-4045-4BC5-B2E3-0DD960ADC0C9}"/>
              </a:ext>
            </a:extLst>
          </p:cNvPr>
          <p:cNvSpPr>
            <a:spLocks noGrp="1"/>
          </p:cNvSpPr>
          <p:nvPr>
            <p:ph idx="1"/>
          </p:nvPr>
        </p:nvSpPr>
        <p:spPr/>
        <p:txBody>
          <a:bodyPr>
            <a:normAutofit/>
          </a:bodyPr>
          <a:lstStyle/>
          <a:p>
            <a:pPr marL="0" indent="0">
              <a:buNone/>
            </a:pPr>
            <a:r>
              <a:rPr lang="ja-JP" altLang="en-US" sz="2000" dirty="0"/>
              <a:t>音楽による感動（心を揺さぶる感覚）と内受容感覚の個人差の</a:t>
            </a:r>
            <a:endParaRPr lang="en-US" altLang="ja-JP" sz="2000" dirty="0"/>
          </a:p>
          <a:p>
            <a:pPr marL="0" indent="0">
              <a:buNone/>
            </a:pPr>
            <a:r>
              <a:rPr lang="ja-JP" altLang="en-US" sz="2000" dirty="0"/>
              <a:t>関係を調べる</a:t>
            </a:r>
            <a:endParaRPr lang="en-US" altLang="ja-JP" sz="2000" dirty="0"/>
          </a:p>
          <a:p>
            <a:endParaRPr lang="en-US" altLang="ja-JP" sz="2000" dirty="0"/>
          </a:p>
          <a:p>
            <a:pPr marL="0" indent="0">
              <a:buNone/>
            </a:pPr>
            <a:r>
              <a:rPr lang="ja-JP" altLang="en-US" sz="2000" dirty="0"/>
              <a:t>音楽聴取課題</a:t>
            </a:r>
          </a:p>
          <a:p>
            <a:pPr lvl="1"/>
            <a:r>
              <a:rPr lang="ja-JP" altLang="en-US" sz="2000" dirty="0"/>
              <a:t>感動の大きい音楽（クラシック）</a:t>
            </a:r>
            <a:endParaRPr lang="en-US" altLang="ja-JP" sz="2000" dirty="0"/>
          </a:p>
          <a:p>
            <a:pPr lvl="1"/>
            <a:r>
              <a:rPr lang="ja-JP" altLang="en-US" sz="2000" dirty="0"/>
              <a:t>感動の小さい音楽（現代音楽・不協和音音楽）</a:t>
            </a:r>
            <a:endParaRPr lang="en-US" altLang="ja-JP" sz="2000" dirty="0"/>
          </a:p>
          <a:p>
            <a:pPr lvl="1"/>
            <a:endParaRPr lang="en-US" altLang="ja-JP" sz="2000" dirty="0"/>
          </a:p>
          <a:p>
            <a:pPr marL="0" indent="0">
              <a:buNone/>
            </a:pPr>
            <a:r>
              <a:rPr lang="ja-JP" altLang="en-US" sz="2000" dirty="0"/>
              <a:t>内受容感覚課題</a:t>
            </a:r>
          </a:p>
          <a:p>
            <a:pPr lvl="1"/>
            <a:r>
              <a:rPr lang="ja-JP" altLang="en-US" sz="2000" dirty="0"/>
              <a:t>心拍カウント課題</a:t>
            </a:r>
            <a:endParaRPr lang="en-US" altLang="ja-JP" sz="2000" dirty="0"/>
          </a:p>
          <a:p>
            <a:pPr lvl="1"/>
            <a:r>
              <a:rPr lang="ja-JP" altLang="en-US" sz="2000" dirty="0"/>
              <a:t>心拍弁別課題</a:t>
            </a:r>
            <a:endParaRPr lang="en-US" altLang="ja-JP" sz="2000" dirty="0"/>
          </a:p>
          <a:p>
            <a:pPr lvl="1"/>
            <a:r>
              <a:rPr lang="ja-JP" altLang="en-US" sz="2000" dirty="0"/>
              <a:t>質問紙（</a:t>
            </a:r>
            <a:r>
              <a:rPr lang="en-US" altLang="ja-JP" sz="2000" dirty="0">
                <a:latin typeface="+mn-ea"/>
              </a:rPr>
              <a:t>MAIA</a:t>
            </a:r>
            <a:r>
              <a:rPr lang="ja-JP" altLang="en-US" sz="2000" dirty="0"/>
              <a:t>）</a:t>
            </a:r>
            <a:endParaRPr lang="en-US" altLang="ja-JP" sz="2000" dirty="0"/>
          </a:p>
          <a:p>
            <a:endParaRPr lang="ja-JP" altLang="en-US" sz="2000" dirty="0"/>
          </a:p>
        </p:txBody>
      </p:sp>
      <p:pic>
        <p:nvPicPr>
          <p:cNvPr id="4" name="Picture 2" descr="ãé³æ¥½ ç´ æ ã¤ã©ã¹ããã®ç»åæ¤ç´¢çµæ">
            <a:extLst>
              <a:ext uri="{FF2B5EF4-FFF2-40B4-BE49-F238E27FC236}">
                <a16:creationId xmlns="" xmlns:a16="http://schemas.microsoft.com/office/drawing/2014/main" id="{9316412D-F6EE-4F5A-89EE-A022D579BE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7496" y="3799841"/>
            <a:ext cx="1752127" cy="151559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 xmlns:a16="http://schemas.microsoft.com/office/drawing/2014/main" id="{45D62DC3-E565-4E8B-9BF1-99A838EF6BAA}"/>
              </a:ext>
            </a:extLst>
          </p:cNvPr>
          <p:cNvGrpSpPr/>
          <p:nvPr/>
        </p:nvGrpSpPr>
        <p:grpSpPr>
          <a:xfrm>
            <a:off x="5390539" y="4948634"/>
            <a:ext cx="1629561" cy="1462109"/>
            <a:chOff x="6677637" y="2698022"/>
            <a:chExt cx="2172748" cy="1949479"/>
          </a:xfrm>
        </p:grpSpPr>
        <p:pic>
          <p:nvPicPr>
            <p:cNvPr id="5" name="Picture 4" descr="ãå¿æãç´ æãã¤ã©ã¹ããã®ç»åæ¤ç´¢çµæ">
              <a:extLst>
                <a:ext uri="{FF2B5EF4-FFF2-40B4-BE49-F238E27FC236}">
                  <a16:creationId xmlns="" xmlns:a16="http://schemas.microsoft.com/office/drawing/2014/main" id="{FE64C270-93C4-46D0-ABB7-5E85C210D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825" y="2698022"/>
              <a:ext cx="1714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 xmlns:a16="http://schemas.microsoft.com/office/drawing/2014/main" id="{8D8F6A88-A333-42F4-B1A6-ED2DDF59D6E6}"/>
                </a:ext>
              </a:extLst>
            </p:cNvPr>
            <p:cNvSpPr/>
            <p:nvPr/>
          </p:nvSpPr>
          <p:spPr>
            <a:xfrm>
              <a:off x="6677637" y="4261607"/>
              <a:ext cx="2172748" cy="38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grpSp>
    </p:spTree>
    <p:extLst>
      <p:ext uri="{BB962C8B-B14F-4D97-AF65-F5344CB8AC3E}">
        <p14:creationId xmlns:p14="http://schemas.microsoft.com/office/powerpoint/2010/main" val="3605072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43052778-F9EF-4C5D-A7AE-00CDC518C05E}"/>
              </a:ext>
            </a:extLst>
          </p:cNvPr>
          <p:cNvSpPr>
            <a:spLocks noGrp="1"/>
          </p:cNvSpPr>
          <p:nvPr>
            <p:ph type="title"/>
          </p:nvPr>
        </p:nvSpPr>
        <p:spPr/>
        <p:txBody>
          <a:bodyPr/>
          <a:lstStyle/>
          <a:p>
            <a:r>
              <a:rPr lang="ja-JP" altLang="en-US" dirty="0">
                <a:latin typeface="+mj-ea"/>
              </a:rPr>
              <a:t>実験方法：音楽刺激</a:t>
            </a:r>
            <a:endParaRPr kumimoji="1" lang="ja-JP" altLang="en-US" dirty="0">
              <a:latin typeface="+mj-ea"/>
            </a:endParaRPr>
          </a:p>
        </p:txBody>
      </p:sp>
      <p:graphicFrame>
        <p:nvGraphicFramePr>
          <p:cNvPr id="4" name="表 3"/>
          <p:cNvGraphicFramePr>
            <a:graphicFrameLocks noGrp="1"/>
          </p:cNvGraphicFramePr>
          <p:nvPr>
            <p:extLst>
              <p:ext uri="{D42A27DB-BD31-4B8C-83A1-F6EECF244321}">
                <p14:modId xmlns:p14="http://schemas.microsoft.com/office/powerpoint/2010/main" val="3615938948"/>
              </p:ext>
            </p:extLst>
          </p:nvPr>
        </p:nvGraphicFramePr>
        <p:xfrm>
          <a:off x="1207476" y="4453415"/>
          <a:ext cx="7077074" cy="1461614"/>
        </p:xfrm>
        <a:graphic>
          <a:graphicData uri="http://schemas.openxmlformats.org/drawingml/2006/table">
            <a:tbl>
              <a:tblPr>
                <a:tableStyleId>{5C22544A-7EE6-4342-B048-85BDC9FD1C3A}</a:tableStyleId>
              </a:tblPr>
              <a:tblGrid>
                <a:gridCol w="515890">
                  <a:extLst>
                    <a:ext uri="{9D8B030D-6E8A-4147-A177-3AD203B41FA5}">
                      <a16:colId xmlns="" xmlns:a16="http://schemas.microsoft.com/office/drawing/2014/main" val="20000"/>
                    </a:ext>
                  </a:extLst>
                </a:gridCol>
                <a:gridCol w="499475">
                  <a:extLst>
                    <a:ext uri="{9D8B030D-6E8A-4147-A177-3AD203B41FA5}">
                      <a16:colId xmlns="" xmlns:a16="http://schemas.microsoft.com/office/drawing/2014/main" val="20001"/>
                    </a:ext>
                  </a:extLst>
                </a:gridCol>
                <a:gridCol w="1482011">
                  <a:extLst>
                    <a:ext uri="{9D8B030D-6E8A-4147-A177-3AD203B41FA5}">
                      <a16:colId xmlns="" xmlns:a16="http://schemas.microsoft.com/office/drawing/2014/main" val="20002"/>
                    </a:ext>
                  </a:extLst>
                </a:gridCol>
                <a:gridCol w="4579698">
                  <a:extLst>
                    <a:ext uri="{9D8B030D-6E8A-4147-A177-3AD203B41FA5}">
                      <a16:colId xmlns="" xmlns:a16="http://schemas.microsoft.com/office/drawing/2014/main" val="20003"/>
                    </a:ext>
                  </a:extLst>
                </a:gridCol>
              </a:tblGrid>
              <a:tr h="132874">
                <a:tc>
                  <a:txBody>
                    <a:bodyPr/>
                    <a:lstStyle/>
                    <a:p>
                      <a:pPr algn="ctr" fontAlgn="b"/>
                      <a:r>
                        <a:rPr lang="en-US" altLang="ja-JP" sz="800" b="0" i="0" u="none" strike="noStrike" dirty="0">
                          <a:solidFill>
                            <a:srgbClr val="000000"/>
                          </a:solidFill>
                          <a:effectLst/>
                          <a:latin typeface="ＭＳ Ｐゴシック" panose="020B0600070205080204" pitchFamily="50" charset="-128"/>
                          <a:ea typeface="ＭＳ Ｐゴシック" panose="020B0600070205080204" pitchFamily="50" charset="-128"/>
                        </a:rPr>
                        <a:t>ID</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b="0" i="0" u="none" strike="noStrike" dirty="0">
                          <a:solidFill>
                            <a:srgbClr val="000000"/>
                          </a:solidFill>
                          <a:effectLst/>
                          <a:latin typeface="ＭＳ Ｐゴシック" panose="020B0600070205080204" pitchFamily="50" charset="-128"/>
                          <a:ea typeface="ＭＳ Ｐゴシック" panose="020B0600070205080204" pitchFamily="50" charset="-128"/>
                        </a:rPr>
                        <a:t>Emotion</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u="none" strike="noStrike" dirty="0">
                          <a:effectLst/>
                        </a:rPr>
                        <a:t>Composer</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u="none" strike="noStrike" dirty="0">
                          <a:effectLst/>
                        </a:rPr>
                        <a:t>Title</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0"/>
                  </a:ext>
                </a:extLst>
              </a:tr>
              <a:tr h="132874">
                <a:tc>
                  <a:txBody>
                    <a:bodyPr/>
                    <a:lstStyle/>
                    <a:p>
                      <a:pPr algn="l" fontAlgn="b"/>
                      <a:r>
                        <a:rPr lang="en-US" sz="800" u="none" strike="noStrike">
                          <a:effectLst/>
                        </a:rPr>
                        <a:t>atonal02</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Joyful</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Cage, John</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Fontana Mix, for magnetic tape</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1"/>
                  </a:ext>
                </a:extLst>
              </a:tr>
              <a:tr h="132874">
                <a:tc>
                  <a:txBody>
                    <a:bodyPr/>
                    <a:lstStyle/>
                    <a:p>
                      <a:pPr algn="l" fontAlgn="b"/>
                      <a:r>
                        <a:rPr lang="en-US" sz="800" u="none" strike="noStrike">
                          <a:effectLst/>
                        </a:rPr>
                        <a:t>atonal03</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Joyful</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Maderna, Bruno</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Serenade for a satellite</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2"/>
                  </a:ext>
                </a:extLst>
              </a:tr>
              <a:tr h="132874">
                <a:tc>
                  <a:txBody>
                    <a:bodyPr/>
                    <a:lstStyle/>
                    <a:p>
                      <a:pPr algn="l" fontAlgn="b"/>
                      <a:r>
                        <a:rPr lang="en-US" sz="800" u="none" strike="noStrike">
                          <a:effectLst/>
                        </a:rPr>
                        <a:t>atonal06</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Pärt, Arvo</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Cantus in Memoriam of Benjamin Britten (the opening passage, after the first 15 s)</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3"/>
                  </a:ext>
                </a:extLst>
              </a:tr>
              <a:tr h="132874">
                <a:tc>
                  <a:txBody>
                    <a:bodyPr/>
                    <a:lstStyle/>
                    <a:p>
                      <a:pPr algn="l" fontAlgn="b"/>
                      <a:r>
                        <a:rPr lang="en-US" sz="800" u="none" strike="noStrike">
                          <a:effectLst/>
                        </a:rPr>
                        <a:t>atonal07</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Ives, Charles</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The Unanswered question</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4"/>
                  </a:ext>
                </a:extLst>
              </a:tr>
              <a:tr h="132874">
                <a:tc>
                  <a:txBody>
                    <a:bodyPr/>
                    <a:lstStyle/>
                    <a:p>
                      <a:pPr algn="l" fontAlgn="b"/>
                      <a:r>
                        <a:rPr lang="en-US" sz="800" u="none" strike="noStrike">
                          <a:effectLst/>
                        </a:rPr>
                        <a:t>atonal08</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Berg, Alban</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Last orchestra interlude from the last scene of Wozzeck</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5"/>
                  </a:ext>
                </a:extLst>
              </a:tr>
              <a:tr h="132874">
                <a:tc>
                  <a:txBody>
                    <a:bodyPr/>
                    <a:lstStyle/>
                    <a:p>
                      <a:pPr algn="l" fontAlgn="b"/>
                      <a:r>
                        <a:rPr lang="en-US" sz="800" u="none" strike="noStrike">
                          <a:effectLst/>
                        </a:rPr>
                        <a:t>atonal09</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Ligeti, György</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Concert for cello and orchestra</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6"/>
                  </a:ext>
                </a:extLst>
              </a:tr>
              <a:tr h="132874">
                <a:tc>
                  <a:txBody>
                    <a:bodyPr/>
                    <a:lstStyle/>
                    <a:p>
                      <a:pPr algn="l" fontAlgn="b"/>
                      <a:r>
                        <a:rPr lang="en-US" sz="800" u="none" strike="noStrike">
                          <a:effectLst/>
                        </a:rPr>
                        <a:t>atonal12</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Donatoni, Franco</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Duo Pour Bruno (ninth panel, from 14×  37×× )</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7"/>
                  </a:ext>
                </a:extLst>
              </a:tr>
              <a:tr h="132874">
                <a:tc>
                  <a:txBody>
                    <a:bodyPr/>
                    <a:lstStyle/>
                    <a:p>
                      <a:pPr algn="l" fontAlgn="b"/>
                      <a:r>
                        <a:rPr lang="en-US" sz="800" u="none" strike="noStrike">
                          <a:effectLst/>
                        </a:rPr>
                        <a:t>atonal13</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Petrassi, Goffredo</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(Chorus of the Dead) Coro di morti</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8"/>
                  </a:ext>
                </a:extLst>
              </a:tr>
              <a:tr h="132874">
                <a:tc>
                  <a:txBody>
                    <a:bodyPr/>
                    <a:lstStyle/>
                    <a:p>
                      <a:pPr algn="l" fontAlgn="b"/>
                      <a:r>
                        <a:rPr lang="en-US" sz="800" u="none" strike="noStrike">
                          <a:effectLst/>
                        </a:rPr>
                        <a:t>atonal14</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Boulez, Pierre</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Second piano sonata</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9"/>
                  </a:ext>
                </a:extLst>
              </a:tr>
              <a:tr h="132874">
                <a:tc>
                  <a:txBody>
                    <a:bodyPr/>
                    <a:lstStyle/>
                    <a:p>
                      <a:pPr algn="l" fontAlgn="b"/>
                      <a:r>
                        <a:rPr lang="en-US" sz="800" u="none" strike="noStrike">
                          <a:effectLst/>
                        </a:rPr>
                        <a:t>atonal15</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Kurtag, Gyorgy</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String Quartet No. 1</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10"/>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3632972474"/>
              </p:ext>
            </p:extLst>
          </p:nvPr>
        </p:nvGraphicFramePr>
        <p:xfrm>
          <a:off x="1207476" y="2472033"/>
          <a:ext cx="7077076" cy="1461614"/>
        </p:xfrm>
        <a:graphic>
          <a:graphicData uri="http://schemas.openxmlformats.org/drawingml/2006/table">
            <a:tbl>
              <a:tblPr>
                <a:tableStyleId>{5C22544A-7EE6-4342-B048-85BDC9FD1C3A}</a:tableStyleId>
              </a:tblPr>
              <a:tblGrid>
                <a:gridCol w="421056">
                  <a:extLst>
                    <a:ext uri="{9D8B030D-6E8A-4147-A177-3AD203B41FA5}">
                      <a16:colId xmlns="" xmlns:a16="http://schemas.microsoft.com/office/drawing/2014/main" val="20000"/>
                    </a:ext>
                  </a:extLst>
                </a:gridCol>
                <a:gridCol w="506695">
                  <a:extLst>
                    <a:ext uri="{9D8B030D-6E8A-4147-A177-3AD203B41FA5}">
                      <a16:colId xmlns="" xmlns:a16="http://schemas.microsoft.com/office/drawing/2014/main" val="20001"/>
                    </a:ext>
                  </a:extLst>
                </a:gridCol>
                <a:gridCol w="1503433">
                  <a:extLst>
                    <a:ext uri="{9D8B030D-6E8A-4147-A177-3AD203B41FA5}">
                      <a16:colId xmlns="" xmlns:a16="http://schemas.microsoft.com/office/drawing/2014/main" val="20002"/>
                    </a:ext>
                  </a:extLst>
                </a:gridCol>
                <a:gridCol w="4645892">
                  <a:extLst>
                    <a:ext uri="{9D8B030D-6E8A-4147-A177-3AD203B41FA5}">
                      <a16:colId xmlns="" xmlns:a16="http://schemas.microsoft.com/office/drawing/2014/main" val="20003"/>
                    </a:ext>
                  </a:extLst>
                </a:gridCol>
              </a:tblGrid>
              <a:tr h="132874">
                <a:tc>
                  <a:txBody>
                    <a:bodyPr/>
                    <a:lstStyle/>
                    <a:p>
                      <a:pPr algn="ctr" fontAlgn="b"/>
                      <a:r>
                        <a:rPr lang="en-US" altLang="ja-JP" sz="800" b="0" i="0" u="none" strike="noStrike" dirty="0">
                          <a:solidFill>
                            <a:srgbClr val="000000"/>
                          </a:solidFill>
                          <a:effectLst/>
                          <a:latin typeface="ＭＳ Ｐゴシック" panose="020B0600070205080204" pitchFamily="50" charset="-128"/>
                          <a:ea typeface="ＭＳ Ｐゴシック" panose="020B0600070205080204" pitchFamily="50" charset="-128"/>
                        </a:rPr>
                        <a:t>ID</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u="none" strike="noStrike" dirty="0">
                          <a:effectLst/>
                        </a:rPr>
                        <a:t>Emotion</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u="none" strike="noStrike" dirty="0">
                          <a:effectLst/>
                        </a:rPr>
                        <a:t>Composer</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ctr" fontAlgn="b"/>
                      <a:r>
                        <a:rPr lang="en-US" altLang="ja-JP" sz="800" u="none" strike="noStrike" dirty="0">
                          <a:effectLst/>
                        </a:rPr>
                        <a:t>Title</a:t>
                      </a:r>
                      <a:endParaRPr lang="ja-JP" alt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0"/>
                  </a:ext>
                </a:extLst>
              </a:tr>
              <a:tr h="132874">
                <a:tc>
                  <a:txBody>
                    <a:bodyPr/>
                    <a:lstStyle/>
                    <a:p>
                      <a:pPr algn="l" fontAlgn="b"/>
                      <a:r>
                        <a:rPr lang="en-US" sz="800" u="none" strike="noStrike">
                          <a:effectLst/>
                        </a:rPr>
                        <a:t>tonal01</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Joyful</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Beethoven, Ludwig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Fourth Movement of Symphony No. 5 in C major (op. 67) (last minute of The coda: Allegro)</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1"/>
                  </a:ext>
                </a:extLst>
              </a:tr>
              <a:tr h="132874">
                <a:tc>
                  <a:txBody>
                    <a:bodyPr/>
                    <a:lstStyle/>
                    <a:p>
                      <a:pPr algn="l" fontAlgn="b"/>
                      <a:r>
                        <a:rPr lang="en-US" sz="800" u="none" strike="noStrike">
                          <a:effectLst/>
                        </a:rPr>
                        <a:t>tonal03</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Joyful</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Mozart, Wolfgang Amadeus</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The Marriage of Figaro – Overture in D major (K492)</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2"/>
                  </a:ext>
                </a:extLst>
              </a:tr>
              <a:tr h="132874">
                <a:tc>
                  <a:txBody>
                    <a:bodyPr/>
                    <a:lstStyle/>
                    <a:p>
                      <a:pPr algn="l" fontAlgn="b"/>
                      <a:r>
                        <a:rPr lang="en-US" sz="800" u="none" strike="noStrike">
                          <a:effectLst/>
                        </a:rPr>
                        <a:t>tonal04</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Joyful</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Mendelssohn, Bartholdy Felix</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First Movement of Symphony No.4 “Italian” in A major (op.90)</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3"/>
                  </a:ext>
                </a:extLst>
              </a:tr>
              <a:tr h="132874">
                <a:tc>
                  <a:txBody>
                    <a:bodyPr/>
                    <a:lstStyle/>
                    <a:p>
                      <a:pPr algn="l" fontAlgn="b"/>
                      <a:r>
                        <a:rPr lang="en-US" sz="800" u="none" strike="noStrike">
                          <a:effectLst/>
                        </a:rPr>
                        <a:t>tonal06</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Mahler, Gustav</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Symphony no. 5 in F major (</a:t>
                      </a:r>
                      <a:r>
                        <a:rPr lang="en-US" sz="800" u="none" strike="noStrike" dirty="0" err="1">
                          <a:effectLst/>
                        </a:rPr>
                        <a:t>Adagietto</a:t>
                      </a:r>
                      <a:r>
                        <a:rPr lang="en-US" sz="800" u="none" strike="noStrike" dirty="0">
                          <a:effectLst/>
                        </a:rPr>
                        <a:t>)</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4"/>
                  </a:ext>
                </a:extLst>
              </a:tr>
              <a:tr h="132874">
                <a:tc>
                  <a:txBody>
                    <a:bodyPr/>
                    <a:lstStyle/>
                    <a:p>
                      <a:pPr algn="l" fontAlgn="b"/>
                      <a:r>
                        <a:rPr lang="en-US" sz="800" u="none" strike="noStrike">
                          <a:effectLst/>
                        </a:rPr>
                        <a:t>tonal08</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Ravel, Maurice</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Second movement of concert in G major</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5"/>
                  </a:ext>
                </a:extLst>
              </a:tr>
              <a:tr h="132874">
                <a:tc>
                  <a:txBody>
                    <a:bodyPr/>
                    <a:lstStyle/>
                    <a:p>
                      <a:pPr algn="l" fontAlgn="b"/>
                      <a:r>
                        <a:rPr lang="en-US" sz="800" u="none" strike="noStrike">
                          <a:effectLst/>
                        </a:rPr>
                        <a:t>tonal09</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Bach, Johann Sebastian</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Second Movement of Concert for two Violins in D minor (BWV 1043) (from measure 10)</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6"/>
                  </a:ext>
                </a:extLst>
              </a:tr>
              <a:tr h="132874">
                <a:tc>
                  <a:txBody>
                    <a:bodyPr/>
                    <a:lstStyle/>
                    <a:p>
                      <a:pPr algn="l" fontAlgn="b"/>
                      <a:r>
                        <a:rPr lang="en-US" sz="800" u="none" strike="noStrike">
                          <a:effectLst/>
                        </a:rPr>
                        <a:t>tonal11</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Touching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Mahler, Gustav</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Der Abschied from “The Song of the Earth” in C-minor</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7"/>
                  </a:ext>
                </a:extLst>
              </a:tr>
              <a:tr h="132874">
                <a:tc>
                  <a:txBody>
                    <a:bodyPr/>
                    <a:lstStyle/>
                    <a:p>
                      <a:pPr algn="l" fontAlgn="b"/>
                      <a:r>
                        <a:rPr lang="en-US" sz="800" u="none" strike="noStrike">
                          <a:effectLst/>
                        </a:rPr>
                        <a:t>tonal12</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Holst, Gustave</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The Planets: Mars, the bringer of war in C minor (op. 32)</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8"/>
                  </a:ext>
                </a:extLst>
              </a:tr>
              <a:tr h="132874">
                <a:tc>
                  <a:txBody>
                    <a:bodyPr/>
                    <a:lstStyle/>
                    <a:p>
                      <a:pPr algn="l" fontAlgn="b"/>
                      <a:r>
                        <a:rPr lang="en-US" sz="800" u="none" strike="noStrike">
                          <a:effectLst/>
                        </a:rPr>
                        <a:t>tonal15</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Beethoven, Ludwig van</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Piano sonata No. 14 in C-sharp minor, First Movement. (op.27, No.2)</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09"/>
                  </a:ext>
                </a:extLst>
              </a:tr>
              <a:tr h="132874">
                <a:tc>
                  <a:txBody>
                    <a:bodyPr/>
                    <a:lstStyle/>
                    <a:p>
                      <a:pPr algn="l" fontAlgn="b"/>
                      <a:r>
                        <a:rPr lang="en-US" sz="800" u="none" strike="noStrike">
                          <a:effectLst/>
                        </a:rPr>
                        <a:t>tonal16</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a:effectLst/>
                        </a:rPr>
                        <a:t>Agitating</a:t>
                      </a:r>
                      <a:endParaRPr lang="en-US" sz="800" b="0" i="0" u="none" strike="noStrike">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Beethoven, Ludwig van</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tc>
                  <a:txBody>
                    <a:bodyPr/>
                    <a:lstStyle/>
                    <a:p>
                      <a:pPr algn="l" fontAlgn="b"/>
                      <a:r>
                        <a:rPr lang="en-US" sz="800" u="none" strike="noStrike" dirty="0">
                          <a:effectLst/>
                        </a:rPr>
                        <a:t>Symphony No. 5, First Movement in C minor (op. 67)</a:t>
                      </a:r>
                      <a:endParaRPr lang="en-US" sz="800" b="0" i="0" u="none" strike="noStrike" dirty="0">
                        <a:solidFill>
                          <a:srgbClr val="000000"/>
                        </a:solidFill>
                        <a:effectLst/>
                        <a:latin typeface="ＭＳ Ｐゴシック" panose="020B0600070205080204" pitchFamily="50" charset="-128"/>
                        <a:ea typeface="ＭＳ Ｐゴシック" panose="020B0600070205080204" pitchFamily="50" charset="-128"/>
                      </a:endParaRPr>
                    </a:p>
                  </a:txBody>
                  <a:tcPr marL="7144" marR="7144" marT="7144" marB="0" anchor="b"/>
                </a:tc>
                <a:extLst>
                  <a:ext uri="{0D108BD9-81ED-4DB2-BD59-A6C34878D82A}">
                    <a16:rowId xmlns="" xmlns:a16="http://schemas.microsoft.com/office/drawing/2014/main" val="10010"/>
                  </a:ext>
                </a:extLst>
              </a:tr>
            </a:tbl>
          </a:graphicData>
        </a:graphic>
      </p:graphicFrame>
      <p:sp>
        <p:nvSpPr>
          <p:cNvPr id="5" name="テキスト ボックス 4"/>
          <p:cNvSpPr txBox="1"/>
          <p:nvPr/>
        </p:nvSpPr>
        <p:spPr>
          <a:xfrm>
            <a:off x="580290" y="1724884"/>
            <a:ext cx="3536546" cy="369332"/>
          </a:xfrm>
          <a:prstGeom prst="rect">
            <a:avLst/>
          </a:prstGeom>
          <a:noFill/>
        </p:spPr>
        <p:txBody>
          <a:bodyPr wrap="none" rtlCol="0">
            <a:spAutoFit/>
          </a:bodyPr>
          <a:lstStyle/>
          <a:p>
            <a:r>
              <a:rPr kumimoji="1" lang="en-US" altLang="ja-JP" dirty="0" err="1">
                <a:latin typeface="+mn-ea"/>
              </a:rPr>
              <a:t>Proverbio</a:t>
            </a:r>
            <a:r>
              <a:rPr kumimoji="1" lang="en-US" altLang="ja-JP" dirty="0">
                <a:latin typeface="+mn-ea"/>
              </a:rPr>
              <a:t> et al. (2015) </a:t>
            </a:r>
            <a:r>
              <a:rPr kumimoji="1" lang="ja-JP" altLang="en-US" dirty="0">
                <a:latin typeface="+mn-ea"/>
              </a:rPr>
              <a:t>から抜粋</a:t>
            </a:r>
          </a:p>
        </p:txBody>
      </p:sp>
      <p:sp>
        <p:nvSpPr>
          <p:cNvPr id="9" name="テキスト ボックス 8"/>
          <p:cNvSpPr txBox="1"/>
          <p:nvPr/>
        </p:nvSpPr>
        <p:spPr>
          <a:xfrm>
            <a:off x="820615" y="2124195"/>
            <a:ext cx="3695242" cy="369332"/>
          </a:xfrm>
          <a:prstGeom prst="rect">
            <a:avLst/>
          </a:prstGeom>
          <a:noFill/>
        </p:spPr>
        <p:txBody>
          <a:bodyPr wrap="none" rtlCol="0">
            <a:spAutoFit/>
          </a:bodyPr>
          <a:lstStyle/>
          <a:p>
            <a:r>
              <a:rPr kumimoji="1" lang="en-US" altLang="ja-JP" dirty="0">
                <a:latin typeface="+mn-ea"/>
              </a:rPr>
              <a:t>1. </a:t>
            </a:r>
            <a:r>
              <a:rPr kumimoji="1" lang="ja-JP" altLang="en-US" dirty="0">
                <a:latin typeface="+mn-ea"/>
              </a:rPr>
              <a:t>調性音楽（クラシック）：</a:t>
            </a:r>
            <a:r>
              <a:rPr kumimoji="1" lang="en-US" altLang="ja-JP" dirty="0">
                <a:latin typeface="+mn-ea"/>
              </a:rPr>
              <a:t>10</a:t>
            </a:r>
            <a:r>
              <a:rPr kumimoji="1" lang="ja-JP" altLang="en-US" dirty="0">
                <a:latin typeface="+mn-ea"/>
              </a:rPr>
              <a:t>曲</a:t>
            </a:r>
          </a:p>
        </p:txBody>
      </p:sp>
      <p:sp>
        <p:nvSpPr>
          <p:cNvPr id="10" name="テキスト ボックス 9"/>
          <p:cNvSpPr txBox="1"/>
          <p:nvPr/>
        </p:nvSpPr>
        <p:spPr>
          <a:xfrm>
            <a:off x="820615" y="4105577"/>
            <a:ext cx="3695242" cy="369332"/>
          </a:xfrm>
          <a:prstGeom prst="rect">
            <a:avLst/>
          </a:prstGeom>
          <a:noFill/>
        </p:spPr>
        <p:txBody>
          <a:bodyPr wrap="none" rtlCol="0">
            <a:spAutoFit/>
          </a:bodyPr>
          <a:lstStyle/>
          <a:p>
            <a:r>
              <a:rPr kumimoji="1" lang="en-US" altLang="ja-JP" dirty="0">
                <a:latin typeface="+mn-ea"/>
              </a:rPr>
              <a:t>2. </a:t>
            </a:r>
            <a:r>
              <a:rPr kumimoji="1" lang="ja-JP" altLang="en-US" dirty="0">
                <a:latin typeface="+mn-ea"/>
              </a:rPr>
              <a:t>無調性音楽（現代音楽）：</a:t>
            </a:r>
            <a:r>
              <a:rPr kumimoji="1" lang="en-US" altLang="ja-JP" dirty="0">
                <a:latin typeface="+mn-ea"/>
              </a:rPr>
              <a:t>10</a:t>
            </a:r>
            <a:r>
              <a:rPr kumimoji="1" lang="ja-JP" altLang="en-US" dirty="0">
                <a:latin typeface="+mn-ea"/>
              </a:rPr>
              <a:t>曲</a:t>
            </a:r>
          </a:p>
        </p:txBody>
      </p:sp>
      <p:sp>
        <p:nvSpPr>
          <p:cNvPr id="11" name="テキスト ボックス 10"/>
          <p:cNvSpPr txBox="1"/>
          <p:nvPr/>
        </p:nvSpPr>
        <p:spPr>
          <a:xfrm>
            <a:off x="820615" y="5990245"/>
            <a:ext cx="8220520" cy="646331"/>
          </a:xfrm>
          <a:prstGeom prst="rect">
            <a:avLst/>
          </a:prstGeom>
          <a:noFill/>
        </p:spPr>
        <p:txBody>
          <a:bodyPr wrap="none" rtlCol="0">
            <a:spAutoFit/>
          </a:bodyPr>
          <a:lstStyle/>
          <a:p>
            <a:r>
              <a:rPr kumimoji="1" lang="en-US" altLang="ja-JP" dirty="0">
                <a:latin typeface="+mn-ea"/>
              </a:rPr>
              <a:t>3. </a:t>
            </a:r>
            <a:r>
              <a:rPr kumimoji="1" lang="ja-JP" altLang="en-US" dirty="0">
                <a:latin typeface="+mn-ea"/>
              </a:rPr>
              <a:t>音楽の不協和音版：</a:t>
            </a:r>
            <a:r>
              <a:rPr kumimoji="1" lang="en-US" altLang="ja-JP" dirty="0">
                <a:latin typeface="+mn-ea"/>
              </a:rPr>
              <a:t>10</a:t>
            </a:r>
            <a:r>
              <a:rPr kumimoji="1" lang="ja-JP" altLang="en-US" dirty="0">
                <a:latin typeface="+mn-ea"/>
              </a:rPr>
              <a:t>曲</a:t>
            </a:r>
          </a:p>
          <a:p>
            <a:r>
              <a:rPr kumimoji="1" lang="en-US" altLang="ja-JP" dirty="0">
                <a:latin typeface="+mn-ea"/>
              </a:rPr>
              <a:t>	2</a:t>
            </a:r>
            <a:r>
              <a:rPr kumimoji="1" lang="ja-JP" altLang="en-US" dirty="0">
                <a:latin typeface="+mn-ea"/>
              </a:rPr>
              <a:t>種類のピッチシフト（</a:t>
            </a:r>
            <a:r>
              <a:rPr kumimoji="1" lang="en-US" altLang="ja-JP" dirty="0">
                <a:latin typeface="+mn-ea"/>
              </a:rPr>
              <a:t>+1, -3</a:t>
            </a:r>
            <a:r>
              <a:rPr kumimoji="1" lang="ja-JP" altLang="en-US" dirty="0">
                <a:latin typeface="+mn-ea"/>
              </a:rPr>
              <a:t>）を作り，それらを合成（</a:t>
            </a:r>
            <a:r>
              <a:rPr kumimoji="1" lang="en-US" altLang="ja-JP" dirty="0" err="1">
                <a:latin typeface="+mn-ea"/>
              </a:rPr>
              <a:t>Koelsch</a:t>
            </a:r>
            <a:r>
              <a:rPr kumimoji="1" lang="en-US" altLang="ja-JP" dirty="0">
                <a:latin typeface="+mn-ea"/>
              </a:rPr>
              <a:t>, 2005</a:t>
            </a:r>
            <a:r>
              <a:rPr kumimoji="1" lang="ja-JP" altLang="en-US" dirty="0">
                <a:latin typeface="+mn-ea"/>
              </a:rPr>
              <a:t>）</a:t>
            </a:r>
          </a:p>
        </p:txBody>
      </p:sp>
    </p:spTree>
    <p:extLst>
      <p:ext uri="{BB962C8B-B14F-4D97-AF65-F5344CB8AC3E}">
        <p14:creationId xmlns:p14="http://schemas.microsoft.com/office/powerpoint/2010/main" val="1390807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mri」の画像検索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064" y="2491001"/>
            <a:ext cx="3905893" cy="265735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グループ化 15"/>
          <p:cNvGrpSpPr/>
          <p:nvPr/>
        </p:nvGrpSpPr>
        <p:grpSpPr>
          <a:xfrm>
            <a:off x="484186" y="2091793"/>
            <a:ext cx="8293767" cy="757107"/>
            <a:chOff x="458728" y="2542903"/>
            <a:chExt cx="11058358" cy="1009476"/>
          </a:xfrm>
        </p:grpSpPr>
        <p:cxnSp>
          <p:nvCxnSpPr>
            <p:cNvPr id="7" name="直線矢印コネクタ 6"/>
            <p:cNvCxnSpPr/>
            <p:nvPr/>
          </p:nvCxnSpPr>
          <p:spPr>
            <a:xfrm>
              <a:off x="674914" y="2943497"/>
              <a:ext cx="1084217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p:cNvGrpSpPr/>
            <p:nvPr/>
          </p:nvGrpSpPr>
          <p:grpSpPr>
            <a:xfrm>
              <a:off x="871198" y="2542903"/>
              <a:ext cx="10221005" cy="400594"/>
              <a:chOff x="838200" y="2542903"/>
              <a:chExt cx="10221005" cy="400594"/>
            </a:xfrm>
          </p:grpSpPr>
          <p:sp>
            <p:nvSpPr>
              <p:cNvPr id="8" name="正方形/長方形 7"/>
              <p:cNvSpPr/>
              <p:nvPr/>
            </p:nvSpPr>
            <p:spPr>
              <a:xfrm>
                <a:off x="838200" y="2542903"/>
                <a:ext cx="542925" cy="39188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n-ea"/>
                </a:endParaRPr>
              </a:p>
            </p:txBody>
          </p:sp>
          <p:sp>
            <p:nvSpPr>
              <p:cNvPr id="10" name="正方形/長方形 9"/>
              <p:cNvSpPr/>
              <p:nvPr/>
            </p:nvSpPr>
            <p:spPr>
              <a:xfrm>
                <a:off x="1867240" y="2551611"/>
                <a:ext cx="4352925" cy="39188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n-ea"/>
                </a:endParaRPr>
              </a:p>
            </p:txBody>
          </p:sp>
          <p:sp>
            <p:nvSpPr>
              <p:cNvPr id="11" name="正方形/長方形 10"/>
              <p:cNvSpPr/>
              <p:nvPr/>
            </p:nvSpPr>
            <p:spPr>
              <a:xfrm>
                <a:off x="6706280" y="2542903"/>
                <a:ext cx="4352925" cy="39188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latin typeface="+mn-ea"/>
                </a:endParaRPr>
              </a:p>
            </p:txBody>
          </p:sp>
        </p:grpSp>
        <p:sp>
          <p:nvSpPr>
            <p:cNvPr id="13" name="テキスト ボックス 12"/>
            <p:cNvSpPr txBox="1"/>
            <p:nvPr/>
          </p:nvSpPr>
          <p:spPr>
            <a:xfrm>
              <a:off x="458728" y="3142010"/>
              <a:ext cx="1404659" cy="410369"/>
            </a:xfrm>
            <a:prstGeom prst="rect">
              <a:avLst/>
            </a:prstGeom>
            <a:noFill/>
          </p:spPr>
          <p:txBody>
            <a:bodyPr wrap="none" rtlCol="0">
              <a:spAutoFit/>
            </a:bodyPr>
            <a:lstStyle/>
            <a:p>
              <a:r>
                <a:rPr kumimoji="1" lang="ja-JP" altLang="en-US" sz="1400" dirty="0">
                  <a:latin typeface="+mn-ea"/>
                </a:rPr>
                <a:t>練習 </a:t>
              </a:r>
              <a:r>
                <a:rPr kumimoji="1" lang="en-US" altLang="ja-JP" sz="1400" dirty="0">
                  <a:latin typeface="+mn-ea"/>
                </a:rPr>
                <a:t>1</a:t>
              </a:r>
              <a:r>
                <a:rPr kumimoji="1" lang="ja-JP" altLang="en-US" sz="1400" dirty="0">
                  <a:latin typeface="+mn-ea"/>
                </a:rPr>
                <a:t>試行</a:t>
              </a:r>
            </a:p>
          </p:txBody>
        </p:sp>
        <p:sp>
          <p:nvSpPr>
            <p:cNvPr id="14" name="テキスト ボックス 13"/>
            <p:cNvSpPr txBox="1"/>
            <p:nvPr/>
          </p:nvSpPr>
          <p:spPr>
            <a:xfrm>
              <a:off x="3625294" y="3138626"/>
              <a:ext cx="990015" cy="410369"/>
            </a:xfrm>
            <a:prstGeom prst="rect">
              <a:avLst/>
            </a:prstGeom>
            <a:noFill/>
          </p:spPr>
          <p:txBody>
            <a:bodyPr wrap="none" rtlCol="0">
              <a:spAutoFit/>
            </a:bodyPr>
            <a:lstStyle/>
            <a:p>
              <a:r>
                <a:rPr kumimoji="1" lang="en-US" altLang="ja-JP" sz="1400" dirty="0">
                  <a:latin typeface="+mn-ea"/>
                </a:rPr>
                <a:t>15</a:t>
              </a:r>
              <a:r>
                <a:rPr kumimoji="1" lang="ja-JP" altLang="en-US" sz="1400" dirty="0">
                  <a:latin typeface="+mn-ea"/>
                </a:rPr>
                <a:t>試行</a:t>
              </a:r>
            </a:p>
          </p:txBody>
        </p:sp>
        <p:sp>
          <p:nvSpPr>
            <p:cNvPr id="15" name="テキスト ボックス 14"/>
            <p:cNvSpPr txBox="1"/>
            <p:nvPr/>
          </p:nvSpPr>
          <p:spPr>
            <a:xfrm>
              <a:off x="8464334" y="3138626"/>
              <a:ext cx="990015" cy="410369"/>
            </a:xfrm>
            <a:prstGeom prst="rect">
              <a:avLst/>
            </a:prstGeom>
            <a:noFill/>
          </p:spPr>
          <p:txBody>
            <a:bodyPr wrap="none" rtlCol="0">
              <a:spAutoFit/>
            </a:bodyPr>
            <a:lstStyle/>
            <a:p>
              <a:r>
                <a:rPr kumimoji="1" lang="en-US" altLang="ja-JP" sz="1400" dirty="0">
                  <a:latin typeface="+mn-ea"/>
                </a:rPr>
                <a:t>15</a:t>
              </a:r>
              <a:r>
                <a:rPr kumimoji="1" lang="ja-JP" altLang="en-US" sz="1400" dirty="0">
                  <a:latin typeface="+mn-ea"/>
                </a:rPr>
                <a:t>試行</a:t>
              </a:r>
            </a:p>
          </p:txBody>
        </p:sp>
      </p:grpSp>
      <p:pic>
        <p:nvPicPr>
          <p:cNvPr id="19" name="図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166" y="3169636"/>
            <a:ext cx="2061686" cy="1157288"/>
          </a:xfrm>
          <a:prstGeom prst="rect">
            <a:avLst/>
          </a:prstGeom>
          <a:ln w="25400">
            <a:solidFill>
              <a:schemeClr val="bg1"/>
            </a:solidFill>
          </a:ln>
        </p:spPr>
      </p:pic>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0374" y="3554863"/>
            <a:ext cx="2061686" cy="1157288"/>
          </a:xfrm>
          <a:prstGeom prst="rect">
            <a:avLst/>
          </a:prstGeom>
          <a:ln w="25400">
            <a:solidFill>
              <a:schemeClr val="bg1"/>
            </a:solidFill>
          </a:ln>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1581" y="3940090"/>
            <a:ext cx="2061686" cy="1157288"/>
          </a:xfrm>
          <a:prstGeom prst="rect">
            <a:avLst/>
          </a:prstGeom>
          <a:ln w="25400">
            <a:solidFill>
              <a:schemeClr val="bg1"/>
            </a:solidFill>
          </a:ln>
        </p:spPr>
      </p:pic>
      <p:pic>
        <p:nvPicPr>
          <p:cNvPr id="22" name="図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02789" y="4325317"/>
            <a:ext cx="2061686" cy="1157288"/>
          </a:xfrm>
          <a:prstGeom prst="rect">
            <a:avLst/>
          </a:prstGeom>
          <a:ln w="25400">
            <a:solidFill>
              <a:schemeClr val="bg1"/>
            </a:solidFill>
          </a:ln>
        </p:spPr>
      </p:pic>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3996" y="4710544"/>
            <a:ext cx="2061686" cy="1157288"/>
          </a:xfrm>
          <a:prstGeom prst="rect">
            <a:avLst/>
          </a:prstGeom>
          <a:ln w="25400">
            <a:solidFill>
              <a:schemeClr val="bg1"/>
            </a:solidFill>
          </a:ln>
        </p:spPr>
      </p:pic>
      <p:pic>
        <p:nvPicPr>
          <p:cNvPr id="18" name="図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85204" y="5095773"/>
            <a:ext cx="2061686" cy="1157288"/>
          </a:xfrm>
          <a:prstGeom prst="rect">
            <a:avLst/>
          </a:prstGeom>
          <a:ln w="25400">
            <a:solidFill>
              <a:schemeClr val="bg1"/>
            </a:solidFill>
          </a:ln>
        </p:spPr>
      </p:pic>
      <p:sp>
        <p:nvSpPr>
          <p:cNvPr id="25" name="テキスト ボックス 24"/>
          <p:cNvSpPr txBox="1"/>
          <p:nvPr/>
        </p:nvSpPr>
        <p:spPr>
          <a:xfrm>
            <a:off x="429166" y="4381038"/>
            <a:ext cx="922047" cy="307777"/>
          </a:xfrm>
          <a:prstGeom prst="rect">
            <a:avLst/>
          </a:prstGeom>
          <a:noFill/>
        </p:spPr>
        <p:txBody>
          <a:bodyPr wrap="none" rtlCol="0">
            <a:spAutoFit/>
          </a:bodyPr>
          <a:lstStyle/>
          <a:p>
            <a:r>
              <a:rPr kumimoji="1" lang="ja-JP" altLang="en-US" sz="1400" dirty="0">
                <a:latin typeface="+mn-ea"/>
              </a:rPr>
              <a:t>音楽</a:t>
            </a:r>
            <a:r>
              <a:rPr kumimoji="1" lang="en-US" altLang="ja-JP" sz="1400" dirty="0">
                <a:latin typeface="+mn-ea"/>
              </a:rPr>
              <a:t>30</a:t>
            </a:r>
            <a:r>
              <a:rPr kumimoji="1" lang="ja-JP" altLang="en-US" sz="1400" dirty="0">
                <a:latin typeface="+mn-ea"/>
              </a:rPr>
              <a:t>秒</a:t>
            </a:r>
          </a:p>
        </p:txBody>
      </p:sp>
      <p:sp>
        <p:nvSpPr>
          <p:cNvPr id="26" name="テキスト ボックス 25"/>
          <p:cNvSpPr txBox="1"/>
          <p:nvPr/>
        </p:nvSpPr>
        <p:spPr>
          <a:xfrm>
            <a:off x="183493" y="3208615"/>
            <a:ext cx="646331" cy="369332"/>
          </a:xfrm>
          <a:prstGeom prst="rect">
            <a:avLst/>
          </a:prstGeom>
          <a:noFill/>
        </p:spPr>
        <p:txBody>
          <a:bodyPr wrap="none" rtlCol="0">
            <a:spAutoFit/>
          </a:bodyPr>
          <a:lstStyle/>
          <a:p>
            <a:r>
              <a:rPr kumimoji="1" lang="ja-JP" altLang="en-US" dirty="0">
                <a:latin typeface="+mn-ea"/>
              </a:rPr>
              <a:t>♪♫</a:t>
            </a:r>
          </a:p>
        </p:txBody>
      </p:sp>
      <p:sp>
        <p:nvSpPr>
          <p:cNvPr id="27" name="テキスト ボックス 26"/>
          <p:cNvSpPr txBox="1"/>
          <p:nvPr/>
        </p:nvSpPr>
        <p:spPr>
          <a:xfrm>
            <a:off x="1720374" y="4766265"/>
            <a:ext cx="723275" cy="307777"/>
          </a:xfrm>
          <a:prstGeom prst="rect">
            <a:avLst/>
          </a:prstGeom>
          <a:noFill/>
        </p:spPr>
        <p:txBody>
          <a:bodyPr wrap="none" rtlCol="0">
            <a:spAutoFit/>
          </a:bodyPr>
          <a:lstStyle/>
          <a:p>
            <a:r>
              <a:rPr kumimoji="1" lang="ja-JP" altLang="en-US" sz="1400" dirty="0">
                <a:latin typeface="+mn-ea"/>
              </a:rPr>
              <a:t>感動度</a:t>
            </a:r>
          </a:p>
        </p:txBody>
      </p:sp>
      <p:sp>
        <p:nvSpPr>
          <p:cNvPr id="28" name="テキスト ボックス 27"/>
          <p:cNvSpPr txBox="1"/>
          <p:nvPr/>
        </p:nvSpPr>
        <p:spPr>
          <a:xfrm>
            <a:off x="3011581" y="5151492"/>
            <a:ext cx="902811" cy="307777"/>
          </a:xfrm>
          <a:prstGeom prst="rect">
            <a:avLst/>
          </a:prstGeom>
          <a:noFill/>
        </p:spPr>
        <p:txBody>
          <a:bodyPr wrap="none" rtlCol="0">
            <a:spAutoFit/>
          </a:bodyPr>
          <a:lstStyle/>
          <a:p>
            <a:r>
              <a:rPr kumimoji="1" lang="ja-JP" altLang="en-US" sz="1400" dirty="0">
                <a:latin typeface="+mn-ea"/>
              </a:rPr>
              <a:t>好き嫌い</a:t>
            </a:r>
          </a:p>
        </p:txBody>
      </p:sp>
      <p:sp>
        <p:nvSpPr>
          <p:cNvPr id="29" name="テキスト ボックス 28"/>
          <p:cNvSpPr txBox="1"/>
          <p:nvPr/>
        </p:nvSpPr>
        <p:spPr>
          <a:xfrm>
            <a:off x="4297041" y="5536719"/>
            <a:ext cx="543739" cy="307777"/>
          </a:xfrm>
          <a:prstGeom prst="rect">
            <a:avLst/>
          </a:prstGeom>
          <a:noFill/>
        </p:spPr>
        <p:txBody>
          <a:bodyPr wrap="none" rtlCol="0">
            <a:spAutoFit/>
          </a:bodyPr>
          <a:lstStyle/>
          <a:p>
            <a:r>
              <a:rPr kumimoji="1" lang="ja-JP" altLang="en-US" sz="1400" dirty="0">
                <a:latin typeface="+mn-ea"/>
              </a:rPr>
              <a:t>購入</a:t>
            </a:r>
          </a:p>
        </p:txBody>
      </p:sp>
      <p:sp>
        <p:nvSpPr>
          <p:cNvPr id="30" name="テキスト ボックス 29"/>
          <p:cNvSpPr txBox="1"/>
          <p:nvPr/>
        </p:nvSpPr>
        <p:spPr>
          <a:xfrm>
            <a:off x="5593996" y="5921947"/>
            <a:ext cx="543739" cy="307777"/>
          </a:xfrm>
          <a:prstGeom prst="rect">
            <a:avLst/>
          </a:prstGeom>
          <a:noFill/>
        </p:spPr>
        <p:txBody>
          <a:bodyPr wrap="none" rtlCol="0">
            <a:spAutoFit/>
          </a:bodyPr>
          <a:lstStyle/>
          <a:p>
            <a:r>
              <a:rPr kumimoji="1" lang="ja-JP" altLang="en-US" sz="1400" dirty="0">
                <a:latin typeface="+mn-ea"/>
              </a:rPr>
              <a:t>既知</a:t>
            </a:r>
          </a:p>
        </p:txBody>
      </p:sp>
      <p:sp>
        <p:nvSpPr>
          <p:cNvPr id="31" name="テキスト ボックス 30"/>
          <p:cNvSpPr txBox="1"/>
          <p:nvPr/>
        </p:nvSpPr>
        <p:spPr>
          <a:xfrm>
            <a:off x="6881679" y="6315951"/>
            <a:ext cx="1380506" cy="307777"/>
          </a:xfrm>
          <a:prstGeom prst="rect">
            <a:avLst/>
          </a:prstGeom>
          <a:noFill/>
        </p:spPr>
        <p:txBody>
          <a:bodyPr wrap="none" rtlCol="0">
            <a:spAutoFit/>
          </a:bodyPr>
          <a:lstStyle/>
          <a:p>
            <a:r>
              <a:rPr kumimoji="1" lang="en-US" altLang="ja-JP" sz="1400" dirty="0">
                <a:latin typeface="+mn-ea"/>
              </a:rPr>
              <a:t>ITI 5</a:t>
            </a:r>
            <a:r>
              <a:rPr kumimoji="1" lang="ja-JP" altLang="en-US" sz="1400" dirty="0">
                <a:latin typeface="+mn-ea"/>
              </a:rPr>
              <a:t>秒 </a:t>
            </a:r>
            <a:r>
              <a:rPr kumimoji="1" lang="en-US" altLang="ja-JP" sz="1400" dirty="0">
                <a:latin typeface="+mn-ea"/>
              </a:rPr>
              <a:t>or 15</a:t>
            </a:r>
            <a:r>
              <a:rPr kumimoji="1" lang="ja-JP" altLang="en-US" sz="1400" dirty="0">
                <a:latin typeface="+mn-ea"/>
              </a:rPr>
              <a:t>秒</a:t>
            </a:r>
          </a:p>
        </p:txBody>
      </p:sp>
      <p:cxnSp>
        <p:nvCxnSpPr>
          <p:cNvPr id="33" name="直線矢印コネクタ 32"/>
          <p:cNvCxnSpPr/>
          <p:nvPr/>
        </p:nvCxnSpPr>
        <p:spPr>
          <a:xfrm>
            <a:off x="429166" y="4903962"/>
            <a:ext cx="5407204" cy="1550489"/>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 xmlns:a16="http://schemas.microsoft.com/office/drawing/2014/main" id="{F04E26E1-FBBE-4BE4-9D33-65F213A4816C}"/>
              </a:ext>
            </a:extLst>
          </p:cNvPr>
          <p:cNvSpPr>
            <a:spLocks noGrp="1"/>
          </p:cNvSpPr>
          <p:nvPr>
            <p:ph type="title"/>
          </p:nvPr>
        </p:nvSpPr>
        <p:spPr/>
        <p:txBody>
          <a:bodyPr/>
          <a:lstStyle/>
          <a:p>
            <a:r>
              <a:rPr kumimoji="1" lang="ja-JP" altLang="en-US" dirty="0"/>
              <a:t>実験方法：音楽課題の流れ</a:t>
            </a:r>
          </a:p>
        </p:txBody>
      </p:sp>
      <p:sp>
        <p:nvSpPr>
          <p:cNvPr id="3" name="テキスト ボックス 2"/>
          <p:cNvSpPr txBox="1"/>
          <p:nvPr/>
        </p:nvSpPr>
        <p:spPr>
          <a:xfrm>
            <a:off x="2769340" y="1808128"/>
            <a:ext cx="902811" cy="307777"/>
          </a:xfrm>
          <a:prstGeom prst="rect">
            <a:avLst/>
          </a:prstGeom>
          <a:noFill/>
        </p:spPr>
        <p:txBody>
          <a:bodyPr wrap="none" rtlCol="0">
            <a:spAutoFit/>
          </a:bodyPr>
          <a:lstStyle/>
          <a:p>
            <a:r>
              <a:rPr kumimoji="1" lang="ja-JP" altLang="en-US" sz="1400" dirty="0"/>
              <a:t>スキャン</a:t>
            </a:r>
          </a:p>
        </p:txBody>
      </p:sp>
      <p:sp>
        <p:nvSpPr>
          <p:cNvPr id="32" name="テキスト ボックス 31"/>
          <p:cNvSpPr txBox="1"/>
          <p:nvPr/>
        </p:nvSpPr>
        <p:spPr>
          <a:xfrm>
            <a:off x="6403559" y="1809178"/>
            <a:ext cx="902811" cy="307777"/>
          </a:xfrm>
          <a:prstGeom prst="rect">
            <a:avLst/>
          </a:prstGeom>
          <a:noFill/>
        </p:spPr>
        <p:txBody>
          <a:bodyPr wrap="none" rtlCol="0">
            <a:spAutoFit/>
          </a:bodyPr>
          <a:lstStyle/>
          <a:p>
            <a:r>
              <a:rPr kumimoji="1" lang="ja-JP" altLang="en-US" sz="1400" dirty="0"/>
              <a:t>スキャン</a:t>
            </a:r>
          </a:p>
        </p:txBody>
      </p:sp>
    </p:spTree>
    <p:extLst>
      <p:ext uri="{BB962C8B-B14F-4D97-AF65-F5344CB8AC3E}">
        <p14:creationId xmlns:p14="http://schemas.microsoft.com/office/powerpoint/2010/main" val="2946655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6EFD2D4B-912E-4D10-B9FC-32745BE9313F}"/>
              </a:ext>
            </a:extLst>
          </p:cNvPr>
          <p:cNvSpPr>
            <a:spLocks noGrp="1"/>
          </p:cNvSpPr>
          <p:nvPr>
            <p:ph type="title"/>
          </p:nvPr>
        </p:nvSpPr>
        <p:spPr/>
        <p:txBody>
          <a:bodyPr/>
          <a:lstStyle/>
          <a:p>
            <a:r>
              <a:rPr kumimoji="1" lang="ja-JP" altLang="en-US" dirty="0">
                <a:latin typeface="+mj-ea"/>
              </a:rPr>
              <a:t>実験方法（</a:t>
            </a:r>
            <a:r>
              <a:rPr lang="ja-JP" altLang="en-US" dirty="0">
                <a:latin typeface="+mj-ea"/>
              </a:rPr>
              <a:t>内受容感覚</a:t>
            </a:r>
            <a:r>
              <a:rPr kumimoji="1" lang="ja-JP" altLang="en-US" dirty="0">
                <a:latin typeface="+mj-ea"/>
              </a:rPr>
              <a:t>）</a:t>
            </a:r>
          </a:p>
        </p:txBody>
      </p:sp>
      <p:sp>
        <p:nvSpPr>
          <p:cNvPr id="5" name="コンテンツ プレースホルダー 2">
            <a:extLst>
              <a:ext uri="{FF2B5EF4-FFF2-40B4-BE49-F238E27FC236}">
                <a16:creationId xmlns="" xmlns:a16="http://schemas.microsoft.com/office/drawing/2014/main" id="{D15E9E84-1911-423F-AC0A-47B48FE7293E}"/>
              </a:ext>
            </a:extLst>
          </p:cNvPr>
          <p:cNvSpPr txBox="1">
            <a:spLocks/>
          </p:cNvSpPr>
          <p:nvPr/>
        </p:nvSpPr>
        <p:spPr>
          <a:xfrm>
            <a:off x="628651" y="1707266"/>
            <a:ext cx="4434418" cy="4729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u="sng" dirty="0">
                <a:latin typeface="+mn-ea"/>
              </a:rPr>
              <a:t>心拍カウント課題</a:t>
            </a:r>
            <a:endParaRPr lang="en-US" altLang="ja-JP" sz="1800" u="sng" dirty="0">
              <a:latin typeface="+mn-ea"/>
            </a:endParaRPr>
          </a:p>
          <a:p>
            <a:r>
              <a:rPr lang="ja-JP" altLang="en-US" sz="1800" dirty="0">
                <a:latin typeface="+mn-ea"/>
              </a:rPr>
              <a:t>音が</a:t>
            </a:r>
            <a:r>
              <a:rPr lang="en-US" altLang="ja-JP" sz="1800" dirty="0">
                <a:latin typeface="+mn-ea"/>
              </a:rPr>
              <a:t>2</a:t>
            </a:r>
            <a:r>
              <a:rPr lang="ja-JP" altLang="en-US" sz="1800" dirty="0">
                <a:latin typeface="+mn-ea"/>
              </a:rPr>
              <a:t>回鳴る間の心拍数を数える</a:t>
            </a:r>
            <a:endParaRPr lang="en-US" altLang="ja-JP" sz="1800" dirty="0">
              <a:latin typeface="+mn-ea"/>
            </a:endParaRPr>
          </a:p>
          <a:p>
            <a:r>
              <a:rPr lang="ja-JP" altLang="en-US" sz="1800" dirty="0">
                <a:latin typeface="+mn-ea"/>
              </a:rPr>
              <a:t>試行長：</a:t>
            </a:r>
            <a:r>
              <a:rPr lang="en-US" altLang="ja-JP" sz="1800" dirty="0">
                <a:latin typeface="+mn-ea"/>
              </a:rPr>
              <a:t>25,</a:t>
            </a:r>
            <a:r>
              <a:rPr lang="ja-JP" altLang="en-US" sz="1800" dirty="0">
                <a:latin typeface="+mn-ea"/>
              </a:rPr>
              <a:t> </a:t>
            </a:r>
            <a:r>
              <a:rPr lang="en-US" altLang="ja-JP" sz="1800" dirty="0">
                <a:latin typeface="+mn-ea"/>
              </a:rPr>
              <a:t>30,</a:t>
            </a:r>
            <a:r>
              <a:rPr lang="ja-JP" altLang="en-US" sz="1800" dirty="0">
                <a:latin typeface="+mn-ea"/>
              </a:rPr>
              <a:t> </a:t>
            </a:r>
            <a:r>
              <a:rPr lang="en-US" altLang="ja-JP" sz="1800" dirty="0">
                <a:latin typeface="+mn-ea"/>
              </a:rPr>
              <a:t>35,</a:t>
            </a:r>
            <a:r>
              <a:rPr lang="ja-JP" altLang="en-US" sz="1800" dirty="0">
                <a:latin typeface="+mn-ea"/>
              </a:rPr>
              <a:t> </a:t>
            </a:r>
            <a:r>
              <a:rPr lang="en-US" altLang="ja-JP" sz="1800" dirty="0">
                <a:latin typeface="+mn-ea"/>
              </a:rPr>
              <a:t>40,</a:t>
            </a:r>
            <a:r>
              <a:rPr lang="ja-JP" altLang="en-US" sz="1800" dirty="0">
                <a:latin typeface="+mn-ea"/>
              </a:rPr>
              <a:t> </a:t>
            </a:r>
            <a:r>
              <a:rPr lang="en-US" altLang="ja-JP" sz="1800" dirty="0">
                <a:latin typeface="+mn-ea"/>
              </a:rPr>
              <a:t>45,</a:t>
            </a:r>
            <a:r>
              <a:rPr lang="ja-JP" altLang="en-US" sz="1800" dirty="0">
                <a:latin typeface="+mn-ea"/>
              </a:rPr>
              <a:t> </a:t>
            </a:r>
            <a:r>
              <a:rPr lang="en-US" altLang="ja-JP" sz="1800" dirty="0">
                <a:latin typeface="+mn-ea"/>
              </a:rPr>
              <a:t>50</a:t>
            </a:r>
            <a:r>
              <a:rPr lang="ja-JP" altLang="en-US" sz="1800" dirty="0">
                <a:latin typeface="+mn-ea"/>
              </a:rPr>
              <a:t> </a:t>
            </a:r>
            <a:r>
              <a:rPr lang="en-US" altLang="ja-JP" sz="1800" dirty="0">
                <a:latin typeface="+mn-ea"/>
              </a:rPr>
              <a:t>[</a:t>
            </a:r>
            <a:r>
              <a:rPr lang="ja-JP" altLang="en-US" sz="1800" dirty="0">
                <a:latin typeface="+mn-ea"/>
              </a:rPr>
              <a:t>秒</a:t>
            </a:r>
            <a:r>
              <a:rPr lang="en-US" altLang="ja-JP" sz="1800" dirty="0">
                <a:latin typeface="+mn-ea"/>
              </a:rPr>
              <a:t>]</a:t>
            </a:r>
          </a:p>
          <a:p>
            <a:r>
              <a:rPr lang="ja-JP" altLang="en-US" sz="1800" dirty="0">
                <a:latin typeface="+mn-ea"/>
              </a:rPr>
              <a:t>心拍追跡精度の計算</a:t>
            </a:r>
            <a:endParaRPr lang="en-US" altLang="ja-JP" sz="1800" dirty="0">
              <a:latin typeface="+mn-ea"/>
            </a:endParaRPr>
          </a:p>
          <a:p>
            <a:endParaRPr lang="en-US" altLang="ja-JP" sz="1800" dirty="0">
              <a:latin typeface="+mn-ea"/>
            </a:endParaRPr>
          </a:p>
          <a:p>
            <a:endParaRPr lang="en-US" altLang="ja-JP" sz="1800" dirty="0">
              <a:latin typeface="+mn-ea"/>
            </a:endParaRPr>
          </a:p>
          <a:p>
            <a:endParaRPr lang="en-US" altLang="ja-JP" sz="1800" dirty="0">
              <a:latin typeface="+mn-ea"/>
            </a:endParaRPr>
          </a:p>
          <a:p>
            <a:pPr marL="0" indent="0">
              <a:buNone/>
            </a:pPr>
            <a:r>
              <a:rPr lang="ja-JP" altLang="en-US" sz="1800" u="sng" dirty="0">
                <a:latin typeface="+mn-ea"/>
              </a:rPr>
              <a:t>心拍弁別課題</a:t>
            </a:r>
            <a:endParaRPr lang="en-US" altLang="ja-JP" sz="1800" u="sng" dirty="0">
              <a:latin typeface="+mn-ea"/>
            </a:endParaRPr>
          </a:p>
          <a:p>
            <a:r>
              <a:rPr lang="ja-JP" altLang="en-US" sz="1800" dirty="0">
                <a:latin typeface="+mn-ea"/>
              </a:rPr>
              <a:t>参加者の</a:t>
            </a:r>
            <a:r>
              <a:rPr lang="en-US" altLang="ja-JP" sz="1800" dirty="0">
                <a:latin typeface="+mn-ea"/>
              </a:rPr>
              <a:t>R</a:t>
            </a:r>
            <a:r>
              <a:rPr lang="ja-JP" altLang="en-US" sz="1800" dirty="0">
                <a:latin typeface="+mn-ea"/>
              </a:rPr>
              <a:t>波のタイミングに一定の遅れを加えてビープ音を</a:t>
            </a:r>
            <a:r>
              <a:rPr lang="en-US" altLang="ja-JP" sz="1800" dirty="0">
                <a:latin typeface="+mn-ea"/>
              </a:rPr>
              <a:t>10</a:t>
            </a:r>
            <a:r>
              <a:rPr lang="ja-JP" altLang="en-US" sz="1800" dirty="0">
                <a:latin typeface="+mn-ea"/>
              </a:rPr>
              <a:t>拍呈示</a:t>
            </a:r>
            <a:endParaRPr lang="en-US" altLang="ja-JP" sz="1800" dirty="0">
              <a:latin typeface="+mn-ea"/>
            </a:endParaRPr>
          </a:p>
          <a:p>
            <a:r>
              <a:rPr lang="ja-JP" altLang="en-US" sz="1800" dirty="0">
                <a:latin typeface="+mn-ea"/>
              </a:rPr>
              <a:t>参加者は，音刺激のタイミングが自身の心拍と一致しているかを二択応答</a:t>
            </a:r>
            <a:endParaRPr lang="en-US" altLang="ja-JP" sz="1800" dirty="0">
              <a:latin typeface="+mn-ea"/>
            </a:endParaRPr>
          </a:p>
          <a:p>
            <a:r>
              <a:rPr lang="ja-JP" altLang="en-US" sz="1800" dirty="0">
                <a:latin typeface="+mn-ea"/>
              </a:rPr>
              <a:t>遅れ条件：</a:t>
            </a:r>
            <a:r>
              <a:rPr lang="en-US" altLang="ja-JP" sz="1800" dirty="0">
                <a:latin typeface="+mn-ea"/>
              </a:rPr>
              <a:t>0, 150, 300, 450ms</a:t>
            </a:r>
          </a:p>
          <a:p>
            <a:endParaRPr lang="en-US" altLang="ja-JP" sz="1800" dirty="0">
              <a:latin typeface="+mn-ea"/>
            </a:endParaRPr>
          </a:p>
        </p:txBody>
      </p:sp>
      <mc:AlternateContent xmlns:mc="http://schemas.openxmlformats.org/markup-compatibility/2006" xmlns:a14="http://schemas.microsoft.com/office/drawing/2010/main">
        <mc:Choice Requires="a14">
          <p:sp>
            <p:nvSpPr>
              <p:cNvPr id="10" name="正方形/長方形 9">
                <a:extLst>
                  <a:ext uri="{FF2B5EF4-FFF2-40B4-BE49-F238E27FC236}">
                    <a16:creationId xmlns="" xmlns:a16="http://schemas.microsoft.com/office/drawing/2014/main" id="{6AC02EA3-234A-475D-A91B-7FE8CEF2063A}"/>
                  </a:ext>
                </a:extLst>
              </p:cNvPr>
              <p:cNvSpPr/>
              <p:nvPr/>
            </p:nvSpPr>
            <p:spPr>
              <a:xfrm>
                <a:off x="628651" y="3214409"/>
                <a:ext cx="5650706" cy="599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ja-JP" altLang="en-US" sz="1350">
                          <a:latin typeface="Cambria Math" panose="02040503050406030204" pitchFamily="18" charset="0"/>
                        </a:rPr>
                        <m:t>Interoceptive</m:t>
                      </m:r>
                      <m:r>
                        <a:rPr lang="ja-JP" altLang="en-US" sz="1350">
                          <a:latin typeface="Cambria Math" panose="02040503050406030204" pitchFamily="18" charset="0"/>
                        </a:rPr>
                        <m:t> </m:t>
                      </m:r>
                      <m:r>
                        <m:rPr>
                          <m:sty m:val="p"/>
                        </m:rPr>
                        <a:rPr lang="ja-JP" altLang="en-US" sz="1350">
                          <a:latin typeface="Cambria Math" panose="02040503050406030204" pitchFamily="18" charset="0"/>
                        </a:rPr>
                        <m:t>accuracy</m:t>
                      </m:r>
                      <m:r>
                        <a:rPr lang="ja-JP" altLang="en-US" sz="1350">
                          <a:latin typeface="Cambria Math" panose="02040503050406030204" pitchFamily="18" charset="0"/>
                        </a:rPr>
                        <m:t> </m:t>
                      </m:r>
                      <m:r>
                        <m:rPr>
                          <m:sty m:val="p"/>
                        </m:rPr>
                        <a:rPr lang="ja-JP" altLang="en-US" sz="1350">
                          <a:latin typeface="Cambria Math" panose="02040503050406030204" pitchFamily="18" charset="0"/>
                        </a:rPr>
                        <m:t>score</m:t>
                      </m:r>
                      <m:r>
                        <a:rPr lang="ja-JP" altLang="en-US" sz="1350">
                          <a:latin typeface="Cambria Math" panose="02040503050406030204" pitchFamily="18" charset="0"/>
                        </a:rPr>
                        <m:t>=1−</m:t>
                      </m:r>
                      <m:f>
                        <m:fPr>
                          <m:ctrlPr>
                            <a:rPr lang="ja-JP" altLang="en-US" sz="1350" i="1">
                              <a:latin typeface="Cambria Math" panose="02040503050406030204" pitchFamily="18" charset="0"/>
                            </a:rPr>
                          </m:ctrlPr>
                        </m:fPr>
                        <m:num>
                          <m:d>
                            <m:dPr>
                              <m:begChr m:val="|"/>
                              <m:endChr m:val="|"/>
                              <m:ctrlPr>
                                <a:rPr lang="ja-JP" altLang="en-US" sz="1350" i="1">
                                  <a:latin typeface="Cambria Math" panose="02040503050406030204" pitchFamily="18" charset="0"/>
                                </a:rPr>
                              </m:ctrlPr>
                            </m:dPr>
                            <m:e>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𝑟𝑒𝑎𝑙</m:t>
                                  </m:r>
                                </m:sub>
                              </m:sSub>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𝑟𝑒𝑝𝑜𝑟𝑡𝑒𝑑</m:t>
                                  </m:r>
                                </m:sub>
                              </m:sSub>
                            </m:e>
                          </m:d>
                        </m:num>
                        <m:den>
                          <m:f>
                            <m:fPr>
                              <m:type m:val="lin"/>
                              <m:ctrlPr>
                                <a:rPr lang="ja-JP" altLang="en-US" sz="1350" i="1">
                                  <a:latin typeface="Cambria Math" panose="02040503050406030204" pitchFamily="18" charset="0"/>
                                </a:rPr>
                              </m:ctrlPr>
                            </m:fPr>
                            <m:num>
                              <m:d>
                                <m:dPr>
                                  <m:ctrlPr>
                                    <a:rPr lang="ja-JP" altLang="en-US" sz="1350" i="1">
                                      <a:latin typeface="Cambria Math" panose="02040503050406030204" pitchFamily="18" charset="0"/>
                                    </a:rPr>
                                  </m:ctrlPr>
                                </m:dPr>
                                <m:e>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𝑟𝑒𝑎𝑙</m:t>
                                      </m:r>
                                    </m:sub>
                                  </m:sSub>
                                  <m:r>
                                    <a:rPr lang="ja-JP" altLang="en-US" sz="1350">
                                      <a:latin typeface="Cambria Math" panose="02040503050406030204" pitchFamily="18" charset="0"/>
                                    </a:rPr>
                                    <m:t>+</m:t>
                                  </m:r>
                                  <m:sSub>
                                    <m:sSubPr>
                                      <m:ctrlPr>
                                        <a:rPr lang="ja-JP" altLang="en-US" sz="1350" i="1">
                                          <a:latin typeface="Cambria Math" panose="02040503050406030204" pitchFamily="18" charset="0"/>
                                        </a:rPr>
                                      </m:ctrlPr>
                                    </m:sSubPr>
                                    <m:e>
                                      <m:r>
                                        <a:rPr lang="ja-JP" altLang="en-US" sz="1350" i="1">
                                          <a:latin typeface="Cambria Math" panose="02040503050406030204" pitchFamily="18" charset="0"/>
                                        </a:rPr>
                                        <m:t>𝑛𝑏𝑒𝑎𝑡</m:t>
                                      </m:r>
                                    </m:e>
                                    <m:sub>
                                      <m:r>
                                        <a:rPr lang="ja-JP" altLang="en-US" sz="1350" i="1">
                                          <a:latin typeface="Cambria Math" panose="02040503050406030204" pitchFamily="18" charset="0"/>
                                        </a:rPr>
                                        <m:t>𝑟𝑒𝑝𝑜𝑟𝑡𝑒𝑑</m:t>
                                      </m:r>
                                    </m:sub>
                                  </m:sSub>
                                </m:e>
                              </m:d>
                            </m:num>
                            <m:den>
                              <m:r>
                                <a:rPr lang="ja-JP" altLang="en-US" sz="1350">
                                  <a:latin typeface="Cambria Math" panose="02040503050406030204" pitchFamily="18" charset="0"/>
                                </a:rPr>
                                <m:t>2</m:t>
                              </m:r>
                            </m:den>
                          </m:f>
                        </m:den>
                      </m:f>
                    </m:oMath>
                  </m:oMathPara>
                </a14:m>
                <a:endParaRPr lang="ja-JP" altLang="en-US" sz="1350" dirty="0"/>
              </a:p>
            </p:txBody>
          </p:sp>
        </mc:Choice>
        <mc:Fallback xmlns="">
          <p:sp>
            <p:nvSpPr>
              <p:cNvPr id="10" name="正方形/長方形 9">
                <a:extLst>
                  <a:ext uri="{FF2B5EF4-FFF2-40B4-BE49-F238E27FC236}">
                    <a16:creationId xmlns:a16="http://schemas.microsoft.com/office/drawing/2014/main" id="{6AC02EA3-234A-475D-A91B-7FE8CEF2063A}"/>
                  </a:ext>
                </a:extLst>
              </p:cNvPr>
              <p:cNvSpPr>
                <a:spLocks noRot="1" noChangeAspect="1" noMove="1" noResize="1" noEditPoints="1" noAdjustHandles="1" noChangeArrowheads="1" noChangeShapeType="1" noTextEdit="1"/>
              </p:cNvSpPr>
              <p:nvPr/>
            </p:nvSpPr>
            <p:spPr>
              <a:xfrm>
                <a:off x="628651" y="3214409"/>
                <a:ext cx="5650706" cy="599459"/>
              </a:xfrm>
              <a:prstGeom prst="rect">
                <a:avLst/>
              </a:prstGeom>
              <a:blipFill>
                <a:blip r:embed="rId2"/>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321" y="1578567"/>
            <a:ext cx="1816788" cy="1376140"/>
          </a:xfrm>
          <a:prstGeom prst="rect">
            <a:avLst/>
          </a:prstGeom>
        </p:spPr>
      </p:pic>
      <p:pic>
        <p:nvPicPr>
          <p:cNvPr id="2052" name="Picture 4" descr="「electrocardiography」の画像検索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609" y="2934294"/>
            <a:ext cx="1912474" cy="12338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グラフ 8">
            <a:extLst>
              <a:ext uri="{FF2B5EF4-FFF2-40B4-BE49-F238E27FC236}">
                <a16:creationId xmlns="" xmlns:a16="http://schemas.microsoft.com/office/drawing/2014/main" id="{8CC4266E-C42B-4176-AB25-D5B9B5ABA61A}"/>
              </a:ext>
            </a:extLst>
          </p:cNvPr>
          <p:cNvGraphicFramePr>
            <a:graphicFrameLocks/>
          </p:cNvGraphicFramePr>
          <p:nvPr>
            <p:extLst>
              <p:ext uri="{D42A27DB-BD31-4B8C-83A1-F6EECF244321}">
                <p14:modId xmlns:p14="http://schemas.microsoft.com/office/powerpoint/2010/main" val="3247146327"/>
              </p:ext>
            </p:extLst>
          </p:nvPr>
        </p:nvGraphicFramePr>
        <p:xfrm>
          <a:off x="5281750" y="5751619"/>
          <a:ext cx="3340333" cy="94342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グラフ 10">
            <a:extLst>
              <a:ext uri="{FF2B5EF4-FFF2-40B4-BE49-F238E27FC236}">
                <a16:creationId xmlns="" xmlns:a16="http://schemas.microsoft.com/office/drawing/2014/main" id="{D41814B6-4E85-4188-927F-A7BF0CBDC331}"/>
              </a:ext>
            </a:extLst>
          </p:cNvPr>
          <p:cNvGraphicFramePr>
            <a:graphicFrameLocks/>
          </p:cNvGraphicFramePr>
          <p:nvPr>
            <p:extLst>
              <p:ext uri="{D42A27DB-BD31-4B8C-83A1-F6EECF244321}">
                <p14:modId xmlns:p14="http://schemas.microsoft.com/office/powerpoint/2010/main" val="67522541"/>
              </p:ext>
            </p:extLst>
          </p:nvPr>
        </p:nvGraphicFramePr>
        <p:xfrm>
          <a:off x="5281750" y="4618420"/>
          <a:ext cx="3340333" cy="943422"/>
        </p:xfrm>
        <a:graphic>
          <a:graphicData uri="http://schemas.openxmlformats.org/drawingml/2006/chart">
            <c:chart xmlns:c="http://schemas.openxmlformats.org/drawingml/2006/chart" xmlns:r="http://schemas.openxmlformats.org/officeDocument/2006/relationships" r:id="rId6"/>
          </a:graphicData>
        </a:graphic>
      </p:graphicFrame>
      <p:sp>
        <p:nvSpPr>
          <p:cNvPr id="12" name="テキスト ボックス 11">
            <a:extLst>
              <a:ext uri="{FF2B5EF4-FFF2-40B4-BE49-F238E27FC236}">
                <a16:creationId xmlns="" xmlns:a16="http://schemas.microsoft.com/office/drawing/2014/main" id="{CADE04A8-24B4-4E6F-BBAA-E9C8E103B96A}"/>
              </a:ext>
            </a:extLst>
          </p:cNvPr>
          <p:cNvSpPr txBox="1"/>
          <p:nvPr/>
        </p:nvSpPr>
        <p:spPr>
          <a:xfrm>
            <a:off x="6149445" y="4428397"/>
            <a:ext cx="1604942" cy="338554"/>
          </a:xfrm>
          <a:prstGeom prst="rect">
            <a:avLst/>
          </a:prstGeom>
          <a:noFill/>
        </p:spPr>
        <p:txBody>
          <a:bodyPr wrap="square" rtlCol="0">
            <a:spAutoFit/>
          </a:bodyPr>
          <a:lstStyle/>
          <a:p>
            <a:pPr algn="ctr"/>
            <a:r>
              <a:rPr lang="ja-JP" altLang="en-US" sz="1600" dirty="0">
                <a:latin typeface="+mn-ea"/>
              </a:rPr>
              <a:t>時間遅れ</a:t>
            </a:r>
            <a:r>
              <a:rPr kumimoji="1" lang="ja-JP" altLang="en-US" sz="1600" dirty="0">
                <a:latin typeface="+mn-ea"/>
              </a:rPr>
              <a:t> </a:t>
            </a:r>
            <a:r>
              <a:rPr kumimoji="1" lang="en-US" altLang="ja-JP" sz="1600" dirty="0">
                <a:latin typeface="+mn-ea"/>
              </a:rPr>
              <a:t>0ms</a:t>
            </a:r>
            <a:endParaRPr kumimoji="1" lang="ja-JP" altLang="en-US" sz="1600" dirty="0">
              <a:latin typeface="+mn-ea"/>
            </a:endParaRPr>
          </a:p>
        </p:txBody>
      </p:sp>
      <p:sp>
        <p:nvSpPr>
          <p:cNvPr id="13" name="テキスト ボックス 12">
            <a:extLst>
              <a:ext uri="{FF2B5EF4-FFF2-40B4-BE49-F238E27FC236}">
                <a16:creationId xmlns="" xmlns:a16="http://schemas.microsoft.com/office/drawing/2014/main" id="{22DDBF12-F54D-41D8-88D9-11739CF9E329}"/>
              </a:ext>
            </a:extLst>
          </p:cNvPr>
          <p:cNvSpPr txBox="1"/>
          <p:nvPr/>
        </p:nvSpPr>
        <p:spPr>
          <a:xfrm>
            <a:off x="6035007" y="5561597"/>
            <a:ext cx="1833818" cy="338554"/>
          </a:xfrm>
          <a:prstGeom prst="rect">
            <a:avLst/>
          </a:prstGeom>
          <a:noFill/>
        </p:spPr>
        <p:txBody>
          <a:bodyPr wrap="square" rtlCol="0">
            <a:spAutoFit/>
          </a:bodyPr>
          <a:lstStyle/>
          <a:p>
            <a:pPr algn="ctr"/>
            <a:r>
              <a:rPr lang="ja-JP" altLang="en-US" sz="1600" dirty="0">
                <a:latin typeface="+mn-ea"/>
              </a:rPr>
              <a:t>時間遅れ </a:t>
            </a:r>
            <a:r>
              <a:rPr lang="en-US" altLang="ja-JP" sz="1600" dirty="0">
                <a:latin typeface="+mn-ea"/>
              </a:rPr>
              <a:t>450ms</a:t>
            </a:r>
            <a:endParaRPr kumimoji="1" lang="ja-JP" altLang="en-US" sz="1600" dirty="0">
              <a:latin typeface="+mn-ea"/>
            </a:endParaRPr>
          </a:p>
        </p:txBody>
      </p:sp>
    </p:spTree>
    <p:extLst>
      <p:ext uri="{BB962C8B-B14F-4D97-AF65-F5344CB8AC3E}">
        <p14:creationId xmlns:p14="http://schemas.microsoft.com/office/powerpoint/2010/main" val="3418343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8D4B0A5D-FB3B-4422-8BCB-A972421D83C0}"/>
              </a:ext>
            </a:extLst>
          </p:cNvPr>
          <p:cNvSpPr>
            <a:spLocks noGrp="1"/>
          </p:cNvSpPr>
          <p:nvPr>
            <p:ph type="title"/>
          </p:nvPr>
        </p:nvSpPr>
        <p:spPr/>
        <p:txBody>
          <a:bodyPr>
            <a:normAutofit/>
          </a:bodyPr>
          <a:lstStyle/>
          <a:p>
            <a:r>
              <a:rPr kumimoji="1" lang="ja-JP" altLang="en-US" sz="4000" dirty="0">
                <a:latin typeface="+mj-ea"/>
              </a:rPr>
              <a:t>結果：心拍課題の</a:t>
            </a:r>
            <a:r>
              <a:rPr lang="ja-JP" altLang="en-US" sz="4000" dirty="0">
                <a:latin typeface="+mj-ea"/>
              </a:rPr>
              <a:t>成績</a:t>
            </a:r>
            <a:r>
              <a:rPr kumimoji="1" lang="ja-JP" altLang="en-US" sz="4000" dirty="0">
                <a:latin typeface="+mj-ea"/>
              </a:rPr>
              <a:t>（</a:t>
            </a:r>
            <a:r>
              <a:rPr kumimoji="1" lang="en-US" altLang="ja-JP" sz="4000" dirty="0">
                <a:latin typeface="+mj-ea"/>
              </a:rPr>
              <a:t>N=</a:t>
            </a:r>
            <a:r>
              <a:rPr lang="en-US" altLang="ja-JP" sz="4000" dirty="0">
                <a:latin typeface="+mj-ea"/>
              </a:rPr>
              <a:t>38</a:t>
            </a:r>
            <a:r>
              <a:rPr kumimoji="1" lang="ja-JP" altLang="en-US" sz="4000" dirty="0">
                <a:latin typeface="+mj-ea"/>
              </a:rPr>
              <a:t>）</a:t>
            </a:r>
          </a:p>
        </p:txBody>
      </p:sp>
      <p:sp>
        <p:nvSpPr>
          <p:cNvPr id="7" name="テキスト ボックス 6">
            <a:extLst>
              <a:ext uri="{FF2B5EF4-FFF2-40B4-BE49-F238E27FC236}">
                <a16:creationId xmlns="" xmlns:a16="http://schemas.microsoft.com/office/drawing/2014/main" id="{FB74F12C-74F9-4C26-8C8A-18A071B1B23E}"/>
              </a:ext>
            </a:extLst>
          </p:cNvPr>
          <p:cNvSpPr txBox="1"/>
          <p:nvPr/>
        </p:nvSpPr>
        <p:spPr>
          <a:xfrm>
            <a:off x="172082" y="2721736"/>
            <a:ext cx="1826141" cy="338554"/>
          </a:xfrm>
          <a:prstGeom prst="rect">
            <a:avLst/>
          </a:prstGeom>
          <a:noFill/>
        </p:spPr>
        <p:txBody>
          <a:bodyPr wrap="none" rtlCol="0">
            <a:spAutoFit/>
          </a:bodyPr>
          <a:lstStyle/>
          <a:p>
            <a:r>
              <a:rPr kumimoji="1" lang="ja-JP" altLang="en-US" sz="1600" dirty="0"/>
              <a:t>心拍カウント課題</a:t>
            </a:r>
          </a:p>
        </p:txBody>
      </p:sp>
      <p:sp>
        <p:nvSpPr>
          <p:cNvPr id="8" name="テキスト ボックス 7">
            <a:extLst>
              <a:ext uri="{FF2B5EF4-FFF2-40B4-BE49-F238E27FC236}">
                <a16:creationId xmlns="" xmlns:a16="http://schemas.microsoft.com/office/drawing/2014/main" id="{6D1365D6-EA7C-4788-B10F-2600FF38CA2D}"/>
              </a:ext>
            </a:extLst>
          </p:cNvPr>
          <p:cNvSpPr txBox="1"/>
          <p:nvPr/>
        </p:nvSpPr>
        <p:spPr>
          <a:xfrm>
            <a:off x="2871226" y="2721736"/>
            <a:ext cx="1415772" cy="338554"/>
          </a:xfrm>
          <a:prstGeom prst="rect">
            <a:avLst/>
          </a:prstGeom>
          <a:noFill/>
        </p:spPr>
        <p:txBody>
          <a:bodyPr wrap="none" rtlCol="0">
            <a:spAutoFit/>
          </a:bodyPr>
          <a:lstStyle/>
          <a:p>
            <a:r>
              <a:rPr kumimoji="1" lang="ja-JP" altLang="en-US" sz="1600" dirty="0"/>
              <a:t>心拍弁別課題</a:t>
            </a:r>
          </a:p>
        </p:txBody>
      </p:sp>
      <p:pic>
        <p:nvPicPr>
          <p:cNvPr id="14" name="図 13" descr="テキスト, 写真, 大きい, グループ が含まれている画像&#10;&#10;自動的に生成された説明">
            <a:extLst>
              <a:ext uri="{FF2B5EF4-FFF2-40B4-BE49-F238E27FC236}">
                <a16:creationId xmlns="" xmlns:a16="http://schemas.microsoft.com/office/drawing/2014/main" id="{C9E0DADA-6489-451A-9F50-AA0CB8F674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4084" y="3060290"/>
            <a:ext cx="3750469" cy="2811780"/>
          </a:xfrm>
          <a:prstGeom prst="rect">
            <a:avLst/>
          </a:prstGeom>
        </p:spPr>
      </p:pic>
      <p:pic>
        <p:nvPicPr>
          <p:cNvPr id="6" name="図 5" descr="時計 が含まれている画像&#10;&#10;自動的に生成された説明">
            <a:extLst>
              <a:ext uri="{FF2B5EF4-FFF2-40B4-BE49-F238E27FC236}">
                <a16:creationId xmlns="" xmlns:a16="http://schemas.microsoft.com/office/drawing/2014/main" id="{8A047EF4-2371-4417-A888-1AAFE97BCA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082" y="3109820"/>
            <a:ext cx="1517333" cy="2700338"/>
          </a:xfrm>
          <a:prstGeom prst="rect">
            <a:avLst/>
          </a:prstGeom>
        </p:spPr>
      </p:pic>
      <p:pic>
        <p:nvPicPr>
          <p:cNvPr id="15" name="図 14" descr="テキスト, 地図 が含まれている画像&#10;&#10;自動的に生成された説明">
            <a:extLst>
              <a:ext uri="{FF2B5EF4-FFF2-40B4-BE49-F238E27FC236}">
                <a16:creationId xmlns="" xmlns:a16="http://schemas.microsoft.com/office/drawing/2014/main" id="{583FE63A-04D7-4C01-AD40-355D5F2B23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8887" y="3109820"/>
            <a:ext cx="3600450" cy="2700338"/>
          </a:xfrm>
          <a:prstGeom prst="rect">
            <a:avLst/>
          </a:prstGeom>
        </p:spPr>
      </p:pic>
      <p:sp>
        <p:nvSpPr>
          <p:cNvPr id="19" name="テキスト ボックス 18">
            <a:extLst>
              <a:ext uri="{FF2B5EF4-FFF2-40B4-BE49-F238E27FC236}">
                <a16:creationId xmlns="" xmlns:a16="http://schemas.microsoft.com/office/drawing/2014/main" id="{6C1EE846-E536-4654-A00C-F55366FFDEDA}"/>
              </a:ext>
            </a:extLst>
          </p:cNvPr>
          <p:cNvSpPr txBox="1"/>
          <p:nvPr/>
        </p:nvSpPr>
        <p:spPr>
          <a:xfrm>
            <a:off x="5640695" y="2721736"/>
            <a:ext cx="3057247" cy="338554"/>
          </a:xfrm>
          <a:prstGeom prst="rect">
            <a:avLst/>
          </a:prstGeom>
          <a:noFill/>
        </p:spPr>
        <p:txBody>
          <a:bodyPr wrap="none" rtlCol="0">
            <a:spAutoFit/>
          </a:bodyPr>
          <a:lstStyle/>
          <a:p>
            <a:r>
              <a:rPr kumimoji="1" lang="ja-JP" altLang="en-US" sz="1600" dirty="0"/>
              <a:t>カウント課題と弁別課題の相関</a:t>
            </a:r>
          </a:p>
        </p:txBody>
      </p:sp>
    </p:spTree>
    <p:extLst>
      <p:ext uri="{BB962C8B-B14F-4D97-AF65-F5344CB8AC3E}">
        <p14:creationId xmlns:p14="http://schemas.microsoft.com/office/powerpoint/2010/main" val="1692632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3047</TotalTime>
  <Words>1159</Words>
  <Application>Microsoft Office PowerPoint</Application>
  <PresentationFormat>画面に合わせる (4:3)</PresentationFormat>
  <Paragraphs>268</Paragraphs>
  <Slides>14</Slides>
  <Notes>7</Notes>
  <HiddenSlides>0</HiddenSlides>
  <MMClips>0</MMClips>
  <ScaleCrop>false</ScaleCrop>
  <HeadingPairs>
    <vt:vector size="6" baseType="variant">
      <vt:variant>
        <vt:lpstr>使用されているフォント</vt:lpstr>
      </vt:variant>
      <vt:variant>
        <vt:i4>15</vt:i4>
      </vt:variant>
      <vt:variant>
        <vt:lpstr>テーマ</vt:lpstr>
      </vt:variant>
      <vt:variant>
        <vt:i4>2</vt:i4>
      </vt:variant>
      <vt:variant>
        <vt:lpstr>スライド タイトル</vt:lpstr>
      </vt:variant>
      <vt:variant>
        <vt:i4>14</vt:i4>
      </vt:variant>
    </vt:vector>
  </HeadingPairs>
  <TitlesOfParts>
    <vt:vector size="31" baseType="lpstr">
      <vt:lpstr>HGS創英角ｺﾞｼｯｸUB</vt:lpstr>
      <vt:lpstr>ＭＳ Ｐゴシック</vt:lpstr>
      <vt:lpstr>ＭＳ ゴシック</vt:lpstr>
      <vt:lpstr>メイリオ</vt:lpstr>
      <vt:lpstr>小塚ゴシック Pro B</vt:lpstr>
      <vt:lpstr>小塚ゴシック Pro R</vt:lpstr>
      <vt:lpstr>游ゴシック</vt:lpstr>
      <vt:lpstr>游ゴシック Light</vt:lpstr>
      <vt:lpstr>Arial</vt:lpstr>
      <vt:lpstr>Calibri</vt:lpstr>
      <vt:lpstr>Calibri Light</vt:lpstr>
      <vt:lpstr>Cambria Math</vt:lpstr>
      <vt:lpstr>Century Gothic</vt:lpstr>
      <vt:lpstr>Trebuchet MS</vt:lpstr>
      <vt:lpstr>Wingdings 3</vt:lpstr>
      <vt:lpstr>ファセット</vt:lpstr>
      <vt:lpstr>Office テーマ</vt:lpstr>
      <vt:lpstr>内受容感覚の個人差が 音楽の感動に与える影響</vt:lpstr>
      <vt:lpstr>PowerPoint プレゼンテーション</vt:lpstr>
      <vt:lpstr>内受容感覚と感情，個人差 </vt:lpstr>
      <vt:lpstr>音楽による感情の生起</vt:lpstr>
      <vt:lpstr>目的</vt:lpstr>
      <vt:lpstr>実験方法：音楽刺激</vt:lpstr>
      <vt:lpstr>実験方法：音楽課題の流れ</vt:lpstr>
      <vt:lpstr>実験方法（内受容感覚）</vt:lpstr>
      <vt:lpstr>結果：心拍課題の成績（N=38）</vt:lpstr>
      <vt:lpstr>結果：音楽課題と心拍弁別課題の相関（N = 38）</vt:lpstr>
      <vt:lpstr>結果：音楽課題と心拍課題の相関</vt:lpstr>
      <vt:lpstr>脳活動（fMRI）</vt:lpstr>
      <vt:lpstr>PowerPoint プレゼンテーション</vt:lpstr>
      <vt:lpstr>ご清聴ありがとうございました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COI 実験計画</dc:title>
  <dc:creator>前川 亮</dc:creator>
  <cp:lastModifiedBy>前川 亮</cp:lastModifiedBy>
  <cp:revision>201</cp:revision>
  <dcterms:created xsi:type="dcterms:W3CDTF">2019-05-05T23:58:05Z</dcterms:created>
  <dcterms:modified xsi:type="dcterms:W3CDTF">2019-12-04T14:51:35Z</dcterms:modified>
</cp:coreProperties>
</file>